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76" r:id="rId2"/>
    <p:sldId id="257" r:id="rId3"/>
    <p:sldId id="263" r:id="rId4"/>
    <p:sldId id="274" r:id="rId5"/>
    <p:sldId id="258" r:id="rId6"/>
    <p:sldId id="259" r:id="rId7"/>
    <p:sldId id="271" r:id="rId8"/>
    <p:sldId id="27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2" r:id="rId17"/>
    <p:sldId id="273" r:id="rId18"/>
    <p:sldId id="26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B83FE-9EE9-407E-B48F-41BBA225D452}" v="261" dt="2024-04-26T02:24:56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othsna Sakhamuri" userId="c31ba3ad21cd1e0c" providerId="LiveId" clId="{11DB83FE-9EE9-407E-B48F-41BBA225D452}"/>
    <pc:docChg chg="undo custSel addSld delSld modSld sldOrd">
      <pc:chgData name="Jyothsna Sakhamuri" userId="c31ba3ad21cd1e0c" providerId="LiveId" clId="{11DB83FE-9EE9-407E-B48F-41BBA225D452}" dt="2024-04-26T02:24:56.447" v="824"/>
      <pc:docMkLst>
        <pc:docMk/>
      </pc:docMkLst>
      <pc:sldChg chg="addSp delSp modSp del mod delDesignElem">
        <pc:chgData name="Jyothsna Sakhamuri" userId="c31ba3ad21cd1e0c" providerId="LiveId" clId="{11DB83FE-9EE9-407E-B48F-41BBA225D452}" dt="2024-04-26T00:24:24.043" v="310" actId="2696"/>
        <pc:sldMkLst>
          <pc:docMk/>
          <pc:sldMk cId="1344331491" sldId="256"/>
        </pc:sldMkLst>
        <pc:spChg chg="mod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2" creationId="{ED7B774D-0C51-07D6-2D36-EE39259CF9DA}"/>
          </ac:spMkLst>
        </pc:spChg>
        <pc:spChg chg="mod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3" creationId="{B0FF9A19-7929-A5F2-4756-6451458610C2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9" creationId="{A1D7EC86-7CB9-431D-8AC3-8AAF0440B162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11" creationId="{D4B9777F-B610-419B-9193-80306388F3E2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13" creationId="{311F016A-A753-449B-9EA6-322199B7119E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19" creationId="{95106A28-883A-4993-BF9E-C403B81A8D66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20" creationId="{F5AE4E4F-9F4C-43ED-8299-9BD63B74E8F0}"/>
          </ac:spMkLst>
        </pc:spChg>
        <pc:spChg chg="add del">
          <ac:chgData name="Jyothsna Sakhamuri" userId="c31ba3ad21cd1e0c" providerId="LiveId" clId="{11DB83FE-9EE9-407E-B48F-41BBA225D452}" dt="2024-04-25T01:03:18.036" v="38" actId="26606"/>
          <ac:spMkLst>
            <pc:docMk/>
            <pc:sldMk cId="1344331491" sldId="256"/>
            <ac:spMk id="25" creationId="{A34066D6-1B59-4642-A86D-39464CEE971B}"/>
          </ac:spMkLst>
        </pc:spChg>
        <pc:spChg chg="add del">
          <ac:chgData name="Jyothsna Sakhamuri" userId="c31ba3ad21cd1e0c" providerId="LiveId" clId="{11DB83FE-9EE9-407E-B48F-41BBA225D452}" dt="2024-04-25T01:03:18.036" v="38" actId="26606"/>
          <ac:spMkLst>
            <pc:docMk/>
            <pc:sldMk cId="1344331491" sldId="256"/>
            <ac:spMk id="27" creationId="{18E928D9-3091-4385-B979-265D55AD02CE}"/>
          </ac:spMkLst>
        </pc:spChg>
        <pc:spChg chg="add del">
          <ac:chgData name="Jyothsna Sakhamuri" userId="c31ba3ad21cd1e0c" providerId="LiveId" clId="{11DB83FE-9EE9-407E-B48F-41BBA225D452}" dt="2024-04-25T01:03:18.036" v="38" actId="26606"/>
          <ac:spMkLst>
            <pc:docMk/>
            <pc:sldMk cId="1344331491" sldId="256"/>
            <ac:spMk id="29" creationId="{7D602432-D774-4CF5-94E8-7D52D01059D2}"/>
          </ac:spMkLst>
        </pc:spChg>
        <pc:spChg chg="add del">
          <ac:chgData name="Jyothsna Sakhamuri" userId="c31ba3ad21cd1e0c" providerId="LiveId" clId="{11DB83FE-9EE9-407E-B48F-41BBA225D452}" dt="2024-04-25T01:03:18.036" v="38" actId="26606"/>
          <ac:spMkLst>
            <pc:docMk/>
            <pc:sldMk cId="1344331491" sldId="256"/>
            <ac:spMk id="31" creationId="{CBF9EBB4-5078-47B2-AAA0-DF4A88D8182A}"/>
          </ac:spMkLst>
        </pc:spChg>
        <pc:spChg chg="add del">
          <ac:chgData name="Jyothsna Sakhamuri" userId="c31ba3ad21cd1e0c" providerId="LiveId" clId="{11DB83FE-9EE9-407E-B48F-41BBA225D452}" dt="2024-04-25T03:13:02.494" v="259"/>
          <ac:spMkLst>
            <pc:docMk/>
            <pc:sldMk cId="1344331491" sldId="256"/>
            <ac:spMk id="33" creationId="{8930EBA3-4D2E-42E8-B828-834555328D85}"/>
          </ac:spMkLst>
        </pc:spChg>
        <pc:spChg chg="add del">
          <ac:chgData name="Jyothsna Sakhamuri" userId="c31ba3ad21cd1e0c" providerId="LiveId" clId="{11DB83FE-9EE9-407E-B48F-41BBA225D452}" dt="2024-04-25T03:13:02.494" v="259"/>
          <ac:spMkLst>
            <pc:docMk/>
            <pc:sldMk cId="1344331491" sldId="256"/>
            <ac:spMk id="34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13:02.494" v="259"/>
          <ac:spMkLst>
            <pc:docMk/>
            <pc:sldMk cId="1344331491" sldId="256"/>
            <ac:spMk id="35" creationId="{528AA953-F4F9-4DC5-97C7-491F4AF937DC}"/>
          </ac:spMkLst>
        </pc:spChg>
        <pc:graphicFrameChg chg="add mod modGraphic">
          <ac:chgData name="Jyothsna Sakhamuri" userId="c31ba3ad21cd1e0c" providerId="LiveId" clId="{11DB83FE-9EE9-407E-B48F-41BBA225D452}" dt="2024-04-26T00:23:13.391" v="303" actId="21"/>
          <ac:graphicFrameMkLst>
            <pc:docMk/>
            <pc:sldMk cId="1344331491" sldId="256"/>
            <ac:graphicFrameMk id="5" creationId="{EFD387A8-84C9-FC69-5F28-14FC6BA33D3A}"/>
          </ac:graphicFrameMkLst>
        </pc:graphicFrameChg>
        <pc:picChg chg="mod ord">
          <ac:chgData name="Jyothsna Sakhamuri" userId="c31ba3ad21cd1e0c" providerId="LiveId" clId="{11DB83FE-9EE9-407E-B48F-41BBA225D452}" dt="2024-04-25T01:03:18.051" v="39" actId="26606"/>
          <ac:picMkLst>
            <pc:docMk/>
            <pc:sldMk cId="1344331491" sldId="256"/>
            <ac:picMk id="4" creationId="{AD15558E-F01B-BB1C-A4F4-1E61D7FBAEB4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3:41.405" v="809"/>
        <pc:sldMkLst>
          <pc:docMk/>
          <pc:sldMk cId="1638596417" sldId="257"/>
        </pc:sldMkLst>
        <pc:spChg chg="mod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2" creationId="{5A487BB2-AC1A-9432-BED3-B0DDE8728A62}"/>
          </ac:spMkLst>
        </pc:spChg>
        <pc:spChg chg="mod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3" creationId="{1B8DB617-7BFD-2812-6A94-C38EF35D58D0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39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1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3" creationId="{B9651FA3-B4A1-4E98-9B71-4CF82087794D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5" creationId="{F227E5B6-9132-43CA-B503-37A18562ADF2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7" creationId="{D2929CB1-0E3C-4B2D-ADC5-0154FB33BA44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9" creationId="{658970D8-8D1D-4B5C-894B-E871CC86543D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51" creationId="{03C2051E-A88D-48E5-BACF-AAED17892722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53" creationId="{5F2F0C84-BE8C-4DC2-A6D3-30349A801D5C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55" creationId="{7821A508-2985-4905-874A-527429BAABFA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0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2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4" creationId="{8930EBA3-4D2E-42E8-B828-834555328D85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6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8" creationId="{528AA953-F4F9-4DC5-97C7-491F4AF937DC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0" creationId="{03C2051E-A88D-48E5-BACF-AAED17892722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1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2" creationId="{7821A508-2985-4905-874A-527429BAABFA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3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4" creationId="{D2929CB1-0E3C-4B2D-ADC5-0154FB33BA44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5" creationId="{362D44EE-C852-4460-B8B5-C4F2BC20510C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6" creationId="{5F2F0C84-BE8C-4DC2-A6D3-30349A801D5C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7" creationId="{658970D8-8D1D-4B5C-894B-E871CC86543D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8" creationId="{F227E5B6-9132-43CA-B503-37A18562ADF2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0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1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2" creationId="{9F8A656C-0806-4677-A38B-DA5DF0F3C406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3" creationId="{9BEF8C6D-8BB3-473A-9607-D7381CC5C0A5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4" creationId="{AE9ADF75-5F35-4ED5-BCC5-F91FC616F8DA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86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87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88" creationId="{362D44EE-C852-4460-B8B5-C4F2BC20510C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89" creationId="{658970D8-8D1D-4B5C-894B-E871CC86543D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0" creationId="{F227E5B6-9132-43CA-B503-37A18562ADF2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1" creationId="{03C2051E-A88D-48E5-BACF-AAED17892722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2" creationId="{7821A508-2985-4905-874A-527429BAABFA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3" creationId="{D2929CB1-0E3C-4B2D-ADC5-0154FB33BA44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4" creationId="{5F2F0C84-BE8C-4DC2-A6D3-30349A801D5C}"/>
          </ac:spMkLst>
        </pc:spChg>
        <pc:picChg chg="mod ord">
          <ac:chgData name="Jyothsna Sakhamuri" userId="c31ba3ad21cd1e0c" providerId="LiveId" clId="{11DB83FE-9EE9-407E-B48F-41BBA225D452}" dt="2024-04-25T01:04:06.853" v="46" actId="26606"/>
          <ac:picMkLst>
            <pc:docMk/>
            <pc:sldMk cId="1638596417" sldId="257"/>
            <ac:picMk id="24" creationId="{1CCABEA4-1E0A-553B-9D5F-CBDBF79B3171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3:51.265" v="812"/>
        <pc:sldMkLst>
          <pc:docMk/>
          <pc:sldMk cId="1128562898" sldId="258"/>
        </pc:sldMkLst>
        <pc:spChg chg="mod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2" creationId="{C6142305-C38C-002B-DDD7-7E410B7FD902}"/>
          </ac:spMkLst>
        </pc:spChg>
        <pc:spChg chg="add del mod">
          <ac:chgData name="Jyothsna Sakhamuri" userId="c31ba3ad21cd1e0c" providerId="LiveId" clId="{11DB83FE-9EE9-407E-B48F-41BBA225D452}" dt="2024-04-25T01:16:23.126" v="65" actId="26606"/>
          <ac:spMkLst>
            <pc:docMk/>
            <pc:sldMk cId="1128562898" sldId="258"/>
            <ac:spMk id="3" creationId="{3EA16575-FF57-5D20-526D-95C07766B153}"/>
          </ac:spMkLst>
        </pc:spChg>
        <pc:spChg chg="add del">
          <ac:chgData name="Jyothsna Sakhamuri" userId="c31ba3ad21cd1e0c" providerId="LiveId" clId="{11DB83FE-9EE9-407E-B48F-41BBA225D452}" dt="2024-04-25T01:16:23.126" v="65" actId="26606"/>
          <ac:spMkLst>
            <pc:docMk/>
            <pc:sldMk cId="1128562898" sldId="258"/>
            <ac:spMk id="8" creationId="{907EF6B7-1338-4443-8C46-6A318D952DFD}"/>
          </ac:spMkLst>
        </pc:spChg>
        <pc:spChg chg="add del">
          <ac:chgData name="Jyothsna Sakhamuri" userId="c31ba3ad21cd1e0c" providerId="LiveId" clId="{11DB83FE-9EE9-407E-B48F-41BBA225D452}" dt="2024-04-25T01:16:23.126" v="65" actId="26606"/>
          <ac:spMkLst>
            <pc:docMk/>
            <pc:sldMk cId="1128562898" sldId="258"/>
            <ac:spMk id="10" creationId="{DAAE4CDD-124C-4DCF-9584-B6033B545DD5}"/>
          </ac:spMkLst>
        </pc:spChg>
        <pc:spChg chg="add del">
          <ac:chgData name="Jyothsna Sakhamuri" userId="c31ba3ad21cd1e0c" providerId="LiveId" clId="{11DB83FE-9EE9-407E-B48F-41BBA225D452}" dt="2024-04-25T01:16:23.126" v="65" actId="26606"/>
          <ac:spMkLst>
            <pc:docMk/>
            <pc:sldMk cId="1128562898" sldId="258"/>
            <ac:spMk id="12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5T01:16:59.539" v="79" actId="26606"/>
          <ac:spMkLst>
            <pc:docMk/>
            <pc:sldMk cId="1128562898" sldId="258"/>
            <ac:spMk id="17" creationId="{907EF6B7-1338-4443-8C46-6A318D952DFD}"/>
          </ac:spMkLst>
        </pc:spChg>
        <pc:spChg chg="add del">
          <ac:chgData name="Jyothsna Sakhamuri" userId="c31ba3ad21cd1e0c" providerId="LiveId" clId="{11DB83FE-9EE9-407E-B48F-41BBA225D452}" dt="2024-04-25T01:16:16.749" v="60" actId="26606"/>
          <ac:spMkLst>
            <pc:docMk/>
            <pc:sldMk cId="1128562898" sldId="258"/>
            <ac:spMk id="18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5T01:16:59.539" v="79" actId="26606"/>
          <ac:spMkLst>
            <pc:docMk/>
            <pc:sldMk cId="1128562898" sldId="258"/>
            <ac:spMk id="19" creationId="{DAAE4CDD-124C-4DCF-9584-B6033B545DD5}"/>
          </ac:spMkLst>
        </pc:spChg>
        <pc:spChg chg="add del">
          <ac:chgData name="Jyothsna Sakhamuri" userId="c31ba3ad21cd1e0c" providerId="LiveId" clId="{11DB83FE-9EE9-407E-B48F-41BBA225D452}" dt="2024-04-25T01:16:16.749" v="60" actId="26606"/>
          <ac:spMkLst>
            <pc:docMk/>
            <pc:sldMk cId="1128562898" sldId="258"/>
            <ac:spMk id="20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5T01:16:59.539" v="79" actId="26606"/>
          <ac:spMkLst>
            <pc:docMk/>
            <pc:sldMk cId="1128562898" sldId="258"/>
            <ac:spMk id="21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5T01:16:19.257" v="62" actId="26606"/>
          <ac:spMkLst>
            <pc:docMk/>
            <pc:sldMk cId="1128562898" sldId="258"/>
            <ac:spMk id="22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1:16:19.257" v="62" actId="26606"/>
          <ac:spMkLst>
            <pc:docMk/>
            <pc:sldMk cId="1128562898" sldId="258"/>
            <ac:spMk id="23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1:16:23.098" v="64" actId="26606"/>
          <ac:spMkLst>
            <pc:docMk/>
            <pc:sldMk cId="1128562898" sldId="258"/>
            <ac:spMk id="26" creationId="{CB6E2F43-29E9-49D9-91FC-E5FEFAAA70DE}"/>
          </ac:spMkLst>
        </pc:spChg>
        <pc:spChg chg="add del">
          <ac:chgData name="Jyothsna Sakhamuri" userId="c31ba3ad21cd1e0c" providerId="LiveId" clId="{11DB83FE-9EE9-407E-B48F-41BBA225D452}" dt="2024-04-25T01:16:23.098" v="64" actId="26606"/>
          <ac:spMkLst>
            <pc:docMk/>
            <pc:sldMk cId="1128562898" sldId="258"/>
            <ac:spMk id="28" creationId="{8E63CC27-1C86-4653-8866-79C24C5C51FB}"/>
          </ac:spMkLst>
        </pc:spChg>
        <pc:spChg chg="add del">
          <ac:chgData name="Jyothsna Sakhamuri" userId="c31ba3ad21cd1e0c" providerId="LiveId" clId="{11DB83FE-9EE9-407E-B48F-41BBA225D452}" dt="2024-04-25T01:16:23.098" v="64" actId="26606"/>
          <ac:spMkLst>
            <pc:docMk/>
            <pc:sldMk cId="1128562898" sldId="258"/>
            <ac:spMk id="29" creationId="{3BA62E19-CD42-4C09-B825-844B4943D49D}"/>
          </ac:spMkLst>
        </pc:spChg>
        <pc:spChg chg="add del">
          <ac:chgData name="Jyothsna Sakhamuri" userId="c31ba3ad21cd1e0c" providerId="LiveId" clId="{11DB83FE-9EE9-407E-B48F-41BBA225D452}" dt="2024-04-25T01:16:23.098" v="64" actId="26606"/>
          <ac:spMkLst>
            <pc:docMk/>
            <pc:sldMk cId="1128562898" sldId="258"/>
            <ac:spMk id="30" creationId="{3EA16575-FF57-5D20-526D-95C07766B153}"/>
          </ac:spMkLst>
        </pc:spChg>
        <pc:spChg chg="add mod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32" creationId="{3EA16575-FF57-5D20-526D-95C07766B153}"/>
          </ac:spMkLst>
        </pc:spChg>
        <pc:spChg chg="add del">
          <ac:chgData name="Jyothsna Sakhamuri" userId="c31ba3ad21cd1e0c" providerId="LiveId" clId="{11DB83FE-9EE9-407E-B48F-41BBA225D452}" dt="2024-04-25T01:18:25.571" v="98" actId="26606"/>
          <ac:spMkLst>
            <pc:docMk/>
            <pc:sldMk cId="1128562898" sldId="258"/>
            <ac:spMk id="38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5T01:18:25.571" v="98" actId="26606"/>
          <ac:spMkLst>
            <pc:docMk/>
            <pc:sldMk cId="1128562898" sldId="258"/>
            <ac:spMk id="40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5T01:17:57.131" v="85" actId="26606"/>
          <ac:spMkLst>
            <pc:docMk/>
            <pc:sldMk cId="1128562898" sldId="258"/>
            <ac:spMk id="45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5T01:17:57.131" v="85" actId="26606"/>
          <ac:spMkLst>
            <pc:docMk/>
            <pc:sldMk cId="1128562898" sldId="258"/>
            <ac:spMk id="47" creationId="{4B56CC07-3AFD-4C79-AFB2-0428FBBD79D1}"/>
          </ac:spMkLst>
        </pc:spChg>
        <pc:spChg chg="add del">
          <ac:chgData name="Jyothsna Sakhamuri" userId="c31ba3ad21cd1e0c" providerId="LiveId" clId="{11DB83FE-9EE9-407E-B48F-41BBA225D452}" dt="2024-04-25T01:17:59.126" v="87" actId="26606"/>
          <ac:spMkLst>
            <pc:docMk/>
            <pc:sldMk cId="1128562898" sldId="258"/>
            <ac:spMk id="49" creationId="{426B127E-6498-4C77-9C9D-4553A5113B80}"/>
          </ac:spMkLst>
        </pc:spChg>
        <pc:spChg chg="add del">
          <ac:chgData name="Jyothsna Sakhamuri" userId="c31ba3ad21cd1e0c" providerId="LiveId" clId="{11DB83FE-9EE9-407E-B48F-41BBA225D452}" dt="2024-04-25T01:17:59.126" v="87" actId="26606"/>
          <ac:spMkLst>
            <pc:docMk/>
            <pc:sldMk cId="1128562898" sldId="258"/>
            <ac:spMk id="50" creationId="{4AC6B390-BC59-4F1D-A0EE-D71A92F0A0B2}"/>
          </ac:spMkLst>
        </pc:spChg>
        <pc:spChg chg="add del">
          <ac:chgData name="Jyothsna Sakhamuri" userId="c31ba3ad21cd1e0c" providerId="LiveId" clId="{11DB83FE-9EE9-407E-B48F-41BBA225D452}" dt="2024-04-25T01:17:59.126" v="87" actId="26606"/>
          <ac:spMkLst>
            <pc:docMk/>
            <pc:sldMk cId="1128562898" sldId="258"/>
            <ac:spMk id="51" creationId="{B6C60D79-16F1-4C4B-B7E3-7634E7069CDE}"/>
          </ac:spMkLst>
        </pc:spChg>
        <pc:spChg chg="add del">
          <ac:chgData name="Jyothsna Sakhamuri" userId="c31ba3ad21cd1e0c" providerId="LiveId" clId="{11DB83FE-9EE9-407E-B48F-41BBA225D452}" dt="2024-04-25T01:18:03.828" v="89" actId="26606"/>
          <ac:spMkLst>
            <pc:docMk/>
            <pc:sldMk cId="1128562898" sldId="258"/>
            <ac:spMk id="53" creationId="{D3E17859-C5F0-476F-A082-A4CB8841DB24}"/>
          </ac:spMkLst>
        </pc:spChg>
        <pc:spChg chg="add del">
          <ac:chgData name="Jyothsna Sakhamuri" userId="c31ba3ad21cd1e0c" providerId="LiveId" clId="{11DB83FE-9EE9-407E-B48F-41BBA225D452}" dt="2024-04-25T01:18:03.828" v="89" actId="26606"/>
          <ac:spMkLst>
            <pc:docMk/>
            <pc:sldMk cId="1128562898" sldId="258"/>
            <ac:spMk id="54" creationId="{70BEB1E7-2F88-40BC-B73D-42E5B6F80BFC}"/>
          </ac:spMkLst>
        </pc:spChg>
        <pc:spChg chg="add del">
          <ac:chgData name="Jyothsna Sakhamuri" userId="c31ba3ad21cd1e0c" providerId="LiveId" clId="{11DB83FE-9EE9-407E-B48F-41BBA225D452}" dt="2024-04-25T01:18:03.828" v="89" actId="26606"/>
          <ac:spMkLst>
            <pc:docMk/>
            <pc:sldMk cId="1128562898" sldId="258"/>
            <ac:spMk id="55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5T01:18:06.137" v="91" actId="26606"/>
          <ac:spMkLst>
            <pc:docMk/>
            <pc:sldMk cId="1128562898" sldId="258"/>
            <ac:spMk id="57" creationId="{D3F3A98B-FC65-4638-942D-043D907013AE}"/>
          </ac:spMkLst>
        </pc:spChg>
        <pc:spChg chg="add del">
          <ac:chgData name="Jyothsna Sakhamuri" userId="c31ba3ad21cd1e0c" providerId="LiveId" clId="{11DB83FE-9EE9-407E-B48F-41BBA225D452}" dt="2024-04-25T01:18:06.137" v="91" actId="26606"/>
          <ac:spMkLst>
            <pc:docMk/>
            <pc:sldMk cId="1128562898" sldId="258"/>
            <ac:spMk id="58" creationId="{5B7778FC-632E-4DCA-A7CB-0D7731CCF970}"/>
          </ac:spMkLst>
        </pc:spChg>
        <pc:spChg chg="add del">
          <ac:chgData name="Jyothsna Sakhamuri" userId="c31ba3ad21cd1e0c" providerId="LiveId" clId="{11DB83FE-9EE9-407E-B48F-41BBA225D452}" dt="2024-04-25T01:18:06.137" v="91" actId="26606"/>
          <ac:spMkLst>
            <pc:docMk/>
            <pc:sldMk cId="1128562898" sldId="258"/>
            <ac:spMk id="59" creationId="{B10BB131-AC8E-4A8E-A5D1-36260F720C3B}"/>
          </ac:spMkLst>
        </pc:spChg>
        <pc:spChg chg="add del">
          <ac:chgData name="Jyothsna Sakhamuri" userId="c31ba3ad21cd1e0c" providerId="LiveId" clId="{11DB83FE-9EE9-407E-B48F-41BBA225D452}" dt="2024-04-25T01:18:06.137" v="91" actId="26606"/>
          <ac:spMkLst>
            <pc:docMk/>
            <pc:sldMk cId="1128562898" sldId="258"/>
            <ac:spMk id="60" creationId="{FA23A907-97FB-4A8F-880A-DD77401C4296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2" creationId="{1CD81A2A-6ED4-4EF4-A14C-912D31E14800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3" creationId="{1661932C-CA15-4E17-B115-FAE7CBEE4789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4" creationId="{8590ADD5-9383-4D3D-9047-3DA2593CCB5D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5" creationId="{DABE3E45-88CF-45D8-8D40-C773324D93F6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7" creationId="{B91ECDA9-56DC-4270-8F33-01C5637B8CEB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8" creationId="{75F47824-961D-465D-84F9-EAE11BC6173B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9" creationId="{FEC9DA3E-C1D7-472D-B7C0-F71AE41FBA23}"/>
          </ac:spMkLst>
        </pc:spChg>
        <pc:spChg chg="add del">
          <ac:chgData name="Jyothsna Sakhamuri" userId="c31ba3ad21cd1e0c" providerId="LiveId" clId="{11DB83FE-9EE9-407E-B48F-41BBA225D452}" dt="2024-04-25T01:18:17.426" v="95" actId="26606"/>
          <ac:spMkLst>
            <pc:docMk/>
            <pc:sldMk cId="1128562898" sldId="258"/>
            <ac:spMk id="71" creationId="{24D46527-8963-4773-8769-07E6ACE08487}"/>
          </ac:spMkLst>
        </pc:spChg>
        <pc:spChg chg="add del">
          <ac:chgData name="Jyothsna Sakhamuri" userId="c31ba3ad21cd1e0c" providerId="LiveId" clId="{11DB83FE-9EE9-407E-B48F-41BBA225D452}" dt="2024-04-25T01:18:17.426" v="95" actId="26606"/>
          <ac:spMkLst>
            <pc:docMk/>
            <pc:sldMk cId="1128562898" sldId="258"/>
            <ac:spMk id="72" creationId="{920E13D1-85D7-4BF3-9903-59216CB5AE14}"/>
          </ac:spMkLst>
        </pc:spChg>
        <pc:spChg chg="add del">
          <ac:chgData name="Jyothsna Sakhamuri" userId="c31ba3ad21cd1e0c" providerId="LiveId" clId="{11DB83FE-9EE9-407E-B48F-41BBA225D452}" dt="2024-04-25T01:18:25.551" v="97" actId="26606"/>
          <ac:spMkLst>
            <pc:docMk/>
            <pc:sldMk cId="1128562898" sldId="258"/>
            <ac:spMk id="74" creationId="{77C59BEC-C4CC-4741-B975-08C543178D3D}"/>
          </ac:spMkLst>
        </pc:spChg>
        <pc:spChg chg="add del">
          <ac:chgData name="Jyothsna Sakhamuri" userId="c31ba3ad21cd1e0c" providerId="LiveId" clId="{11DB83FE-9EE9-407E-B48F-41BBA225D452}" dt="2024-04-25T01:18:25.551" v="97" actId="26606"/>
          <ac:spMkLst>
            <pc:docMk/>
            <pc:sldMk cId="1128562898" sldId="258"/>
            <ac:spMk id="75" creationId="{72DEF309-605D-4117-9340-6D589B6C3A34}"/>
          </ac:spMkLst>
        </pc:spChg>
        <pc:spChg chg="add del">
          <ac:chgData name="Jyothsna Sakhamuri" userId="c31ba3ad21cd1e0c" providerId="LiveId" clId="{11DB83FE-9EE9-407E-B48F-41BBA225D452}" dt="2024-04-25T01:18:25.551" v="97" actId="26606"/>
          <ac:spMkLst>
            <pc:docMk/>
            <pc:sldMk cId="1128562898" sldId="258"/>
            <ac:spMk id="76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78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79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84" creationId="{4F7EBAE4-9945-4473-9E34-B2C66EA0F03D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86" creationId="{70BEB1E7-2F88-40BC-B73D-42E5B6F80BFC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88" creationId="{A7B99495-F43F-4D80-A44F-2CB4764EB90B}"/>
          </ac:spMkLst>
        </pc:spChg>
        <pc:graphicFrameChg chg="add del">
          <ac:chgData name="Jyothsna Sakhamuri" userId="c31ba3ad21cd1e0c" providerId="LiveId" clId="{11DB83FE-9EE9-407E-B48F-41BBA225D452}" dt="2024-04-25T01:16:19.257" v="62" actId="26606"/>
          <ac:graphicFrameMkLst>
            <pc:docMk/>
            <pc:sldMk cId="1128562898" sldId="258"/>
            <ac:graphicFrameMk id="24" creationId="{2C33F75D-3345-F256-40EF-B01D9C1F27F8}"/>
          </ac:graphicFrameMkLst>
        </pc:graphicFrameChg>
        <pc:picChg chg="add del">
          <ac:chgData name="Jyothsna Sakhamuri" userId="c31ba3ad21cd1e0c" providerId="LiveId" clId="{11DB83FE-9EE9-407E-B48F-41BBA225D452}" dt="2024-04-25T01:16:16.749" v="60" actId="26606"/>
          <ac:picMkLst>
            <pc:docMk/>
            <pc:sldMk cId="1128562898" sldId="258"/>
            <ac:picMk id="14" creationId="{4CBB158D-BC17-44FC-25D6-23E0A495F5FF}"/>
          </ac:picMkLst>
        </pc:picChg>
        <pc:picChg chg="add del">
          <ac:chgData name="Jyothsna Sakhamuri" userId="c31ba3ad21cd1e0c" providerId="LiveId" clId="{11DB83FE-9EE9-407E-B48F-41BBA225D452}" dt="2024-04-25T01:16:23.098" v="64" actId="26606"/>
          <ac:picMkLst>
            <pc:docMk/>
            <pc:sldMk cId="1128562898" sldId="258"/>
            <ac:picMk id="27" creationId="{585AD764-14B0-2FEF-C31E-06D56178C22E}"/>
          </ac:picMkLst>
        </pc:picChg>
        <pc:picChg chg="add mod ord">
          <ac:chgData name="Jyothsna Sakhamuri" userId="c31ba3ad21cd1e0c" providerId="LiveId" clId="{11DB83FE-9EE9-407E-B48F-41BBA225D452}" dt="2024-04-26T01:55:33.959" v="514" actId="26606"/>
          <ac:picMkLst>
            <pc:docMk/>
            <pc:sldMk cId="1128562898" sldId="258"/>
            <ac:picMk id="34" creationId="{2EAC294A-C978-370C-D76D-10AD2B341AB8}"/>
          </ac:picMkLst>
        </pc:picChg>
        <pc:cxnChg chg="add del">
          <ac:chgData name="Jyothsna Sakhamuri" userId="c31ba3ad21cd1e0c" providerId="LiveId" clId="{11DB83FE-9EE9-407E-B48F-41BBA225D452}" dt="2024-04-25T01:18:14.170" v="93" actId="26606"/>
          <ac:cxnSpMkLst>
            <pc:docMk/>
            <pc:sldMk cId="1128562898" sldId="258"/>
            <ac:cxnSpMk id="66" creationId="{49CD1692-827B-4C8D-B4A1-134FD04CF45C}"/>
          </ac:cxnSpMkLst>
        </pc:cxnChg>
      </pc:sldChg>
      <pc:sldChg chg="addSp delSp modSp mod modTransition delDesignElem">
        <pc:chgData name="Jyothsna Sakhamuri" userId="c31ba3ad21cd1e0c" providerId="LiveId" clId="{11DB83FE-9EE9-407E-B48F-41BBA225D452}" dt="2024-04-26T02:23:54.189" v="813"/>
        <pc:sldMkLst>
          <pc:docMk/>
          <pc:sldMk cId="64820135" sldId="259"/>
        </pc:sldMkLst>
        <pc:spChg chg="mod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2" creationId="{5D0B3A60-E0B7-9533-C17B-BBE224965B2A}"/>
          </ac:spMkLst>
        </pc:spChg>
        <pc:spChg chg="add del">
          <ac:chgData name="Jyothsna Sakhamuri" userId="c31ba3ad21cd1e0c" providerId="LiveId" clId="{11DB83FE-9EE9-407E-B48F-41BBA225D452}" dt="2024-04-25T03:03:45.423" v="128" actId="26606"/>
          <ac:spMkLst>
            <pc:docMk/>
            <pc:sldMk cId="64820135" sldId="259"/>
            <ac:spMk id="9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03:45.423" v="128" actId="26606"/>
          <ac:spMkLst>
            <pc:docMk/>
            <pc:sldMk cId="64820135" sldId="259"/>
            <ac:spMk id="11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3:03:21.500" v="119" actId="26606"/>
          <ac:spMkLst>
            <pc:docMk/>
            <pc:sldMk cId="64820135" sldId="259"/>
            <ac:spMk id="16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03:21.500" v="119" actId="26606"/>
          <ac:spMkLst>
            <pc:docMk/>
            <pc:sldMk cId="64820135" sldId="259"/>
            <ac:spMk id="18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3:03:27.751" v="121" actId="26606"/>
          <ac:spMkLst>
            <pc:docMk/>
            <pc:sldMk cId="64820135" sldId="259"/>
            <ac:spMk id="20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03:27.751" v="121" actId="26606"/>
          <ac:spMkLst>
            <pc:docMk/>
            <pc:sldMk cId="64820135" sldId="259"/>
            <ac:spMk id="21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3:03:32.541" v="123" actId="26606"/>
          <ac:spMkLst>
            <pc:docMk/>
            <pc:sldMk cId="64820135" sldId="259"/>
            <ac:spMk id="23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03:32.541" v="123" actId="26606"/>
          <ac:spMkLst>
            <pc:docMk/>
            <pc:sldMk cId="64820135" sldId="259"/>
            <ac:spMk id="24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3:03:42.172" v="125" actId="26606"/>
          <ac:spMkLst>
            <pc:docMk/>
            <pc:sldMk cId="64820135" sldId="259"/>
            <ac:spMk id="26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03:42.172" v="125" actId="26606"/>
          <ac:spMkLst>
            <pc:docMk/>
            <pc:sldMk cId="64820135" sldId="259"/>
            <ac:spMk id="27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5T03:03:45.391" v="127" actId="26606"/>
          <ac:spMkLst>
            <pc:docMk/>
            <pc:sldMk cId="64820135" sldId="259"/>
            <ac:spMk id="29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03:45.391" v="127" actId="26606"/>
          <ac:spMkLst>
            <pc:docMk/>
            <pc:sldMk cId="64820135" sldId="259"/>
            <ac:spMk id="30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32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33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1:56:35.343" v="517" actId="26606"/>
          <ac:spMkLst>
            <pc:docMk/>
            <pc:sldMk cId="64820135" sldId="259"/>
            <ac:spMk id="38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6T01:56:35.343" v="517" actId="26606"/>
          <ac:spMkLst>
            <pc:docMk/>
            <pc:sldMk cId="64820135" sldId="259"/>
            <ac:spMk id="40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6:39.793" v="519" actId="26606"/>
          <ac:spMkLst>
            <pc:docMk/>
            <pc:sldMk cId="64820135" sldId="259"/>
            <ac:spMk id="42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6T01:56:39.793" v="519" actId="26606"/>
          <ac:spMkLst>
            <pc:docMk/>
            <pc:sldMk cId="64820135" sldId="259"/>
            <ac:spMk id="43" creationId="{4F7EBAE4-9945-4473-9E34-B2C66EA0F03D}"/>
          </ac:spMkLst>
        </pc:spChg>
        <pc:spChg chg="add del">
          <ac:chgData name="Jyothsna Sakhamuri" userId="c31ba3ad21cd1e0c" providerId="LiveId" clId="{11DB83FE-9EE9-407E-B48F-41BBA225D452}" dt="2024-04-26T01:56:39.793" v="519" actId="26606"/>
          <ac:spMkLst>
            <pc:docMk/>
            <pc:sldMk cId="64820135" sldId="259"/>
            <ac:spMk id="44" creationId="{70BEB1E7-2F88-40BC-B73D-42E5B6F80BFC}"/>
          </ac:spMkLst>
        </pc:spChg>
        <pc:spChg chg="add del">
          <ac:chgData name="Jyothsna Sakhamuri" userId="c31ba3ad21cd1e0c" providerId="LiveId" clId="{11DB83FE-9EE9-407E-B48F-41BBA225D452}" dt="2024-04-26T01:56:45.545" v="521" actId="26606"/>
          <ac:spMkLst>
            <pc:docMk/>
            <pc:sldMk cId="64820135" sldId="259"/>
            <ac:spMk id="46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6T01:56:45.545" v="521" actId="26606"/>
          <ac:spMkLst>
            <pc:docMk/>
            <pc:sldMk cId="64820135" sldId="259"/>
            <ac:spMk id="47" creationId="{4B56CC07-3AFD-4C79-AFB2-0428FBBD79D1}"/>
          </ac:spMkLst>
        </pc:spChg>
        <pc:spChg chg="add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49" creationId="{460B0EFB-53ED-4F35-B05D-F658EA021C65}"/>
          </ac:spMkLst>
        </pc:spChg>
        <pc:spChg chg="add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50" creationId="{835EF3DD-7D43-4A27-8967-A92FD8CC9365}"/>
          </ac:spMkLst>
        </pc:spChg>
        <pc:graphicFrameChg chg="mod ord modGraphic">
          <ac:chgData name="Jyothsna Sakhamuri" userId="c31ba3ad21cd1e0c" providerId="LiveId" clId="{11DB83FE-9EE9-407E-B48F-41BBA225D452}" dt="2024-04-26T01:56:45.590" v="522" actId="26606"/>
          <ac:graphicFrameMkLst>
            <pc:docMk/>
            <pc:sldMk cId="64820135" sldId="259"/>
            <ac:graphicFrameMk id="5" creationId="{22AD8273-464A-0018-7A4A-CC2CA22908A3}"/>
          </ac:graphicFrameMkLst>
        </pc:graphicFrameChg>
        <pc:picChg chg="add mod ord">
          <ac:chgData name="Jyothsna Sakhamuri" userId="c31ba3ad21cd1e0c" providerId="LiveId" clId="{11DB83FE-9EE9-407E-B48F-41BBA225D452}" dt="2024-04-26T01:56:45.590" v="522" actId="26606"/>
          <ac:picMkLst>
            <pc:docMk/>
            <pc:sldMk cId="64820135" sldId="259"/>
            <ac:picMk id="4" creationId="{5CE84903-8063-B5AF-DEFA-7E20B304A252}"/>
          </ac:picMkLst>
        </pc:picChg>
      </pc:sldChg>
      <pc:sldChg chg="addSp delSp modSp mod modTransition setBg">
        <pc:chgData name="Jyothsna Sakhamuri" userId="c31ba3ad21cd1e0c" providerId="LiveId" clId="{11DB83FE-9EE9-407E-B48F-41BBA225D452}" dt="2024-04-26T02:24:53.072" v="823"/>
        <pc:sldMkLst>
          <pc:docMk/>
          <pc:sldMk cId="576535804" sldId="260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576535804" sldId="260"/>
            <ac:spMk id="2" creationId="{CB3AD9A9-0832-2768-566B-328F610C2C69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17" creationId="{9E9F2A28-69A3-4945-B6B6-C2E4A6C55373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19" creationId="{CB147A70-DC29-4DDF-A34C-2B82C6E2295E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21" creationId="{3B438362-1E1E-4C62-A99E-4134CB16366C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23" creationId="{6C077334-5571-4B83-A83E-4CCCFA7B5E8A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25" creationId="{4D3DC50D-CA0F-48F9-B17E-20D8669AA4E0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27" creationId="{D1B80E9C-CF8A-440B-B8F5-54BF121BF458}"/>
          </ac:spMkLst>
        </pc:spChg>
        <pc:graphicFrameChg chg="mod ord modGraphic">
          <ac:chgData name="Jyothsna Sakhamuri" userId="c31ba3ad21cd1e0c" providerId="LiveId" clId="{11DB83FE-9EE9-407E-B48F-41BBA225D452}" dt="2024-04-26T02:14:39.048" v="710" actId="255"/>
          <ac:graphicFrameMkLst>
            <pc:docMk/>
            <pc:sldMk cId="576535804" sldId="260"/>
            <ac:graphicFrameMk id="5" creationId="{BF3182EF-F729-A7A4-03B1-02545DB35E2C}"/>
          </ac:graphicFrameMkLst>
        </pc:graphicFrameChg>
        <pc:picChg chg="add mod">
          <ac:chgData name="Jyothsna Sakhamuri" userId="c31ba3ad21cd1e0c" providerId="LiveId" clId="{11DB83FE-9EE9-407E-B48F-41BBA225D452}" dt="2024-04-26T02:13:31.319" v="701" actId="931"/>
          <ac:picMkLst>
            <pc:docMk/>
            <pc:sldMk cId="576535804" sldId="260"/>
            <ac:picMk id="4" creationId="{EFFE96CE-2870-E77C-EAC4-DF6A38AD04C9}"/>
          </ac:picMkLst>
        </pc:picChg>
        <pc:picChg chg="mod">
          <ac:chgData name="Jyothsna Sakhamuri" userId="c31ba3ad21cd1e0c" providerId="LiveId" clId="{11DB83FE-9EE9-407E-B48F-41BBA225D452}" dt="2024-04-25T03:14:30.295" v="276" actId="26606"/>
          <ac:picMkLst>
            <pc:docMk/>
            <pc:sldMk cId="576535804" sldId="260"/>
            <ac:picMk id="6" creationId="{A3D0C6BE-5B92-E2CE-6065-F16420E63F8A}"/>
          </ac:picMkLst>
        </pc:picChg>
        <pc:picChg chg="mod ord">
          <ac:chgData name="Jyothsna Sakhamuri" userId="c31ba3ad21cd1e0c" providerId="LiveId" clId="{11DB83FE-9EE9-407E-B48F-41BBA225D452}" dt="2024-04-25T03:14:30.295" v="276" actId="26606"/>
          <ac:picMkLst>
            <pc:docMk/>
            <pc:sldMk cId="576535804" sldId="260"/>
            <ac:picMk id="8" creationId="{5226F351-FCDF-00B7-993B-9EBAD29E8448}"/>
          </ac:picMkLst>
        </pc:picChg>
        <pc:picChg chg="mod">
          <ac:chgData name="Jyothsna Sakhamuri" userId="c31ba3ad21cd1e0c" providerId="LiveId" clId="{11DB83FE-9EE9-407E-B48F-41BBA225D452}" dt="2024-04-25T03:14:30.295" v="276" actId="26606"/>
          <ac:picMkLst>
            <pc:docMk/>
            <pc:sldMk cId="576535804" sldId="260"/>
            <ac:picMk id="12" creationId="{A89CA860-B490-E766-6498-DE557DC22B72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4:42.860" v="821"/>
        <pc:sldMkLst>
          <pc:docMk/>
          <pc:sldMk cId="27440188" sldId="262"/>
        </pc:sldMkLst>
        <pc:spChg chg="mod">
          <ac:chgData name="Jyothsna Sakhamuri" userId="c31ba3ad21cd1e0c" providerId="LiveId" clId="{11DB83FE-9EE9-407E-B48F-41BBA225D452}" dt="2024-04-26T02:07:40.745" v="649" actId="14100"/>
          <ac:spMkLst>
            <pc:docMk/>
            <pc:sldMk cId="27440188" sldId="262"/>
            <ac:spMk id="2" creationId="{20EFD51E-2AC3-8227-DDCB-F246FA6AC8B7}"/>
          </ac:spMkLst>
        </pc:spChg>
        <pc:spChg chg="add del mod">
          <ac:chgData name="Jyothsna Sakhamuri" userId="c31ba3ad21cd1e0c" providerId="LiveId" clId="{11DB83FE-9EE9-407E-B48F-41BBA225D452}" dt="2024-04-25T03:10:41.755" v="194" actId="21"/>
          <ac:spMkLst>
            <pc:docMk/>
            <pc:sldMk cId="27440188" sldId="262"/>
            <ac:spMk id="4" creationId="{D272AA8A-0653-0CC0-BC7B-543D72F05B3F}"/>
          </ac:spMkLst>
        </pc:spChg>
        <pc:spChg chg="add del">
          <ac:chgData name="Jyothsna Sakhamuri" userId="c31ba3ad21cd1e0c" providerId="LiveId" clId="{11DB83FE-9EE9-407E-B48F-41BBA225D452}" dt="2024-04-25T03:13:12.587" v="264" actId="26606"/>
          <ac:spMkLst>
            <pc:docMk/>
            <pc:sldMk cId="27440188" sldId="262"/>
            <ac:spMk id="15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3:12.587" v="264" actId="26606"/>
          <ac:spMkLst>
            <pc:docMk/>
            <pc:sldMk cId="27440188" sldId="262"/>
            <ac:spMk id="16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3:12.587" v="264" actId="26606"/>
          <ac:spMkLst>
            <pc:docMk/>
            <pc:sldMk cId="27440188" sldId="262"/>
            <ac:spMk id="17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5T03:13:09.480" v="261" actId="26606"/>
          <ac:spMkLst>
            <pc:docMk/>
            <pc:sldMk cId="27440188" sldId="262"/>
            <ac:spMk id="20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3:13:09.480" v="261" actId="26606"/>
          <ac:spMkLst>
            <pc:docMk/>
            <pc:sldMk cId="27440188" sldId="262"/>
            <ac:spMk id="21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3:13:09.480" v="261" actId="26606"/>
          <ac:spMkLst>
            <pc:docMk/>
            <pc:sldMk cId="27440188" sldId="262"/>
            <ac:spMk id="22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0:26.346" v="189" actId="26606"/>
          <ac:spMkLst>
            <pc:docMk/>
            <pc:sldMk cId="27440188" sldId="262"/>
            <ac:spMk id="23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13:12.494" v="263" actId="26606"/>
          <ac:spMkLst>
            <pc:docMk/>
            <pc:sldMk cId="27440188" sldId="262"/>
            <ac:spMk id="24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3:10:26.346" v="189" actId="26606"/>
          <ac:spMkLst>
            <pc:docMk/>
            <pc:sldMk cId="27440188" sldId="262"/>
            <ac:spMk id="25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5T03:13:12.494" v="263" actId="26606"/>
          <ac:spMkLst>
            <pc:docMk/>
            <pc:sldMk cId="27440188" sldId="262"/>
            <ac:spMk id="26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3:10:29.038" v="191" actId="26606"/>
          <ac:spMkLst>
            <pc:docMk/>
            <pc:sldMk cId="27440188" sldId="262"/>
            <ac:spMk id="27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5T03:10:29.038" v="191" actId="26606"/>
          <ac:spMkLst>
            <pc:docMk/>
            <pc:sldMk cId="27440188" sldId="262"/>
            <ac:spMk id="28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0:29.038" v="191" actId="26606"/>
          <ac:spMkLst>
            <pc:docMk/>
            <pc:sldMk cId="27440188" sldId="262"/>
            <ac:spMk id="29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3:12.494" v="263" actId="26606"/>
          <ac:spMkLst>
            <pc:docMk/>
            <pc:sldMk cId="27440188" sldId="262"/>
            <ac:spMk id="30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2:26.408" v="247" actId="26606"/>
          <ac:spMkLst>
            <pc:docMk/>
            <pc:sldMk cId="27440188" sldId="262"/>
            <ac:spMk id="31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2:26.408" v="247" actId="26606"/>
          <ac:spMkLst>
            <pc:docMk/>
            <pc:sldMk cId="27440188" sldId="262"/>
            <ac:spMk id="32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2:26.408" v="247" actId="26606"/>
          <ac:spMkLst>
            <pc:docMk/>
            <pc:sldMk cId="27440188" sldId="262"/>
            <ac:spMk id="33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6T02:00:04.117" v="542" actId="26606"/>
          <ac:spMkLst>
            <pc:docMk/>
            <pc:sldMk cId="27440188" sldId="262"/>
            <ac:spMk id="34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6T02:00:04.117" v="542" actId="26606"/>
          <ac:spMkLst>
            <pc:docMk/>
            <pc:sldMk cId="27440188" sldId="262"/>
            <ac:spMk id="35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37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5T03:11:08.826" v="210" actId="26606"/>
          <ac:spMkLst>
            <pc:docMk/>
            <pc:sldMk cId="27440188" sldId="262"/>
            <ac:spMk id="38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39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5T03:11:08.826" v="210" actId="26606"/>
          <ac:spMkLst>
            <pc:docMk/>
            <pc:sldMk cId="27440188" sldId="262"/>
            <ac:spMk id="40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41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5T03:11:08.826" v="210" actId="26606"/>
          <ac:spMkLst>
            <pc:docMk/>
            <pc:sldMk cId="27440188" sldId="262"/>
            <ac:spMk id="42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2:05:36.662" v="619" actId="26606"/>
          <ac:spMkLst>
            <pc:docMk/>
            <pc:sldMk cId="27440188" sldId="262"/>
            <ac:spMk id="43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5T03:11:12.691" v="212" actId="26606"/>
          <ac:spMkLst>
            <pc:docMk/>
            <pc:sldMk cId="27440188" sldId="262"/>
            <ac:spMk id="44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11:12.691" v="212" actId="26606"/>
          <ac:spMkLst>
            <pc:docMk/>
            <pc:sldMk cId="27440188" sldId="262"/>
            <ac:spMk id="45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6T02:05:36.662" v="619" actId="26606"/>
          <ac:spMkLst>
            <pc:docMk/>
            <pc:sldMk cId="27440188" sldId="262"/>
            <ac:spMk id="46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5T03:11:15.608" v="214" actId="26606"/>
          <ac:spMkLst>
            <pc:docMk/>
            <pc:sldMk cId="27440188" sldId="262"/>
            <ac:spMk id="47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11:15.608" v="214" actId="26606"/>
          <ac:spMkLst>
            <pc:docMk/>
            <pc:sldMk cId="27440188" sldId="262"/>
            <ac:spMk id="48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6T02:05:36.662" v="619" actId="26606"/>
          <ac:spMkLst>
            <pc:docMk/>
            <pc:sldMk cId="27440188" sldId="262"/>
            <ac:spMk id="49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5T03:11:22.437" v="216" actId="26606"/>
          <ac:spMkLst>
            <pc:docMk/>
            <pc:sldMk cId="27440188" sldId="262"/>
            <ac:spMk id="50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11:22.437" v="216" actId="26606"/>
          <ac:spMkLst>
            <pc:docMk/>
            <pc:sldMk cId="27440188" sldId="262"/>
            <ac:spMk id="51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6T02:06:07.997" v="621" actId="26606"/>
          <ac:spMkLst>
            <pc:docMk/>
            <pc:sldMk cId="27440188" sldId="262"/>
            <ac:spMk id="52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5T03:11:26.324" v="218" actId="26606"/>
          <ac:spMkLst>
            <pc:docMk/>
            <pc:sldMk cId="27440188" sldId="262"/>
            <ac:spMk id="53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1:26.324" v="218" actId="26606"/>
          <ac:spMkLst>
            <pc:docMk/>
            <pc:sldMk cId="27440188" sldId="262"/>
            <ac:spMk id="54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2:06:07.997" v="621" actId="26606"/>
          <ac:spMkLst>
            <pc:docMk/>
            <pc:sldMk cId="27440188" sldId="262"/>
            <ac:spMk id="55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5T03:11:29.014" v="220" actId="26606"/>
          <ac:spMkLst>
            <pc:docMk/>
            <pc:sldMk cId="27440188" sldId="262"/>
            <ac:spMk id="56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1:29.014" v="220" actId="26606"/>
          <ac:spMkLst>
            <pc:docMk/>
            <pc:sldMk cId="27440188" sldId="262"/>
            <ac:spMk id="57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1:29.014" v="220" actId="26606"/>
          <ac:spMkLst>
            <pc:docMk/>
            <pc:sldMk cId="27440188" sldId="262"/>
            <ac:spMk id="58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6T02:06:07.997" v="621" actId="26606"/>
          <ac:spMkLst>
            <pc:docMk/>
            <pc:sldMk cId="27440188" sldId="262"/>
            <ac:spMk id="59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5T03:11:32.934" v="222" actId="26606"/>
          <ac:spMkLst>
            <pc:docMk/>
            <pc:sldMk cId="27440188" sldId="262"/>
            <ac:spMk id="60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1:32.934" v="222" actId="26606"/>
          <ac:spMkLst>
            <pc:docMk/>
            <pc:sldMk cId="27440188" sldId="262"/>
            <ac:spMk id="61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1:32.934" v="222" actId="26606"/>
          <ac:spMkLst>
            <pc:docMk/>
            <pc:sldMk cId="27440188" sldId="262"/>
            <ac:spMk id="62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6T02:06:15.949" v="623" actId="26606"/>
          <ac:spMkLst>
            <pc:docMk/>
            <pc:sldMk cId="27440188" sldId="262"/>
            <ac:spMk id="63" creationId="{95199994-21AE-49A2-BA0D-12E295989A9A}"/>
          </ac:spMkLst>
        </pc:spChg>
        <pc:spChg chg="add del">
          <ac:chgData name="Jyothsna Sakhamuri" userId="c31ba3ad21cd1e0c" providerId="LiveId" clId="{11DB83FE-9EE9-407E-B48F-41BBA225D452}" dt="2024-04-25T03:11:51.585" v="224" actId="26606"/>
          <ac:spMkLst>
            <pc:docMk/>
            <pc:sldMk cId="27440188" sldId="262"/>
            <ac:spMk id="64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1:51.585" v="224" actId="26606"/>
          <ac:spMkLst>
            <pc:docMk/>
            <pc:sldMk cId="27440188" sldId="262"/>
            <ac:spMk id="65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1:51.585" v="224" actId="26606"/>
          <ac:spMkLst>
            <pc:docMk/>
            <pc:sldMk cId="27440188" sldId="262"/>
            <ac:spMk id="66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6T02:06:15.949" v="623" actId="26606"/>
          <ac:spMkLst>
            <pc:docMk/>
            <pc:sldMk cId="27440188" sldId="262"/>
            <ac:spMk id="67" creationId="{A2C34835-4F79-4934-B151-D68E79764C72}"/>
          </ac:spMkLst>
        </pc:spChg>
        <pc:spChg chg="add del">
          <ac:chgData name="Jyothsna Sakhamuri" userId="c31ba3ad21cd1e0c" providerId="LiveId" clId="{11DB83FE-9EE9-407E-B48F-41BBA225D452}" dt="2024-04-25T03:11:54.805" v="226" actId="26606"/>
          <ac:spMkLst>
            <pc:docMk/>
            <pc:sldMk cId="27440188" sldId="262"/>
            <ac:spMk id="68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11:54.805" v="226" actId="26606"/>
          <ac:spMkLst>
            <pc:docMk/>
            <pc:sldMk cId="27440188" sldId="262"/>
            <ac:spMk id="69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2:06:22.830" v="625" actId="26606"/>
          <ac:spMkLst>
            <pc:docMk/>
            <pc:sldMk cId="27440188" sldId="262"/>
            <ac:spMk id="70" creationId="{4AC6B390-BC59-4F1D-A0EE-D71A92F0A0B2}"/>
          </ac:spMkLst>
        </pc:spChg>
        <pc:spChg chg="add del">
          <ac:chgData name="Jyothsna Sakhamuri" userId="c31ba3ad21cd1e0c" providerId="LiveId" clId="{11DB83FE-9EE9-407E-B48F-41BBA225D452}" dt="2024-04-25T03:11:58.273" v="228" actId="26606"/>
          <ac:spMkLst>
            <pc:docMk/>
            <pc:sldMk cId="27440188" sldId="262"/>
            <ac:spMk id="71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3:11:58.273" v="228" actId="26606"/>
          <ac:spMkLst>
            <pc:docMk/>
            <pc:sldMk cId="27440188" sldId="262"/>
            <ac:spMk id="72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3:11:58.273" v="228" actId="26606"/>
          <ac:spMkLst>
            <pc:docMk/>
            <pc:sldMk cId="27440188" sldId="262"/>
            <ac:spMk id="73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2:06:22.830" v="625" actId="26606"/>
          <ac:spMkLst>
            <pc:docMk/>
            <pc:sldMk cId="27440188" sldId="262"/>
            <ac:spMk id="74" creationId="{B6C60D79-16F1-4C4B-B7E3-7634E7069CDE}"/>
          </ac:spMkLst>
        </pc:spChg>
        <pc:spChg chg="add del">
          <ac:chgData name="Jyothsna Sakhamuri" userId="c31ba3ad21cd1e0c" providerId="LiveId" clId="{11DB83FE-9EE9-407E-B48F-41BBA225D452}" dt="2024-04-25T03:12:02.709" v="230" actId="26606"/>
          <ac:spMkLst>
            <pc:docMk/>
            <pc:sldMk cId="27440188" sldId="262"/>
            <ac:spMk id="75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3:12:02.709" v="230" actId="26606"/>
          <ac:spMkLst>
            <pc:docMk/>
            <pc:sldMk cId="27440188" sldId="262"/>
            <ac:spMk id="76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3:12:02.709" v="230" actId="26606"/>
          <ac:spMkLst>
            <pc:docMk/>
            <pc:sldMk cId="27440188" sldId="262"/>
            <ac:spMk id="77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2:06:22.830" v="625" actId="26606"/>
          <ac:spMkLst>
            <pc:docMk/>
            <pc:sldMk cId="27440188" sldId="262"/>
            <ac:spMk id="78" creationId="{426B127E-6498-4C77-9C9D-4553A5113B80}"/>
          </ac:spMkLst>
        </pc:spChg>
        <pc:spChg chg="add del">
          <ac:chgData name="Jyothsna Sakhamuri" userId="c31ba3ad21cd1e0c" providerId="LiveId" clId="{11DB83FE-9EE9-407E-B48F-41BBA225D452}" dt="2024-04-25T03:12:25.547" v="246" actId="26606"/>
          <ac:spMkLst>
            <pc:docMk/>
            <pc:sldMk cId="27440188" sldId="262"/>
            <ac:spMk id="79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12:25.547" v="246" actId="26606"/>
          <ac:spMkLst>
            <pc:docMk/>
            <pc:sldMk cId="27440188" sldId="262"/>
            <ac:spMk id="80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2:06:27.402" v="627" actId="26606"/>
          <ac:spMkLst>
            <pc:docMk/>
            <pc:sldMk cId="27440188" sldId="262"/>
            <ac:spMk id="81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6T02:06:27.402" v="627" actId="26606"/>
          <ac:spMkLst>
            <pc:docMk/>
            <pc:sldMk cId="27440188" sldId="262"/>
            <ac:spMk id="82" creationId="{4B56CC07-3AFD-4C79-AFB2-0428FBBD79D1}"/>
          </ac:spMkLst>
        </pc:spChg>
        <pc:spChg chg="add del">
          <ac:chgData name="Jyothsna Sakhamuri" userId="c31ba3ad21cd1e0c" providerId="LiveId" clId="{11DB83FE-9EE9-407E-B48F-41BBA225D452}" dt="2024-04-26T02:06:31.060" v="629" actId="26606"/>
          <ac:spMkLst>
            <pc:docMk/>
            <pc:sldMk cId="27440188" sldId="262"/>
            <ac:spMk id="84" creationId="{4AC6B390-BC59-4F1D-A0EE-D71A92F0A0B2}"/>
          </ac:spMkLst>
        </pc:spChg>
        <pc:spChg chg="add del">
          <ac:chgData name="Jyothsna Sakhamuri" userId="c31ba3ad21cd1e0c" providerId="LiveId" clId="{11DB83FE-9EE9-407E-B48F-41BBA225D452}" dt="2024-04-26T02:06:31.060" v="629" actId="26606"/>
          <ac:spMkLst>
            <pc:docMk/>
            <pc:sldMk cId="27440188" sldId="262"/>
            <ac:spMk id="85" creationId="{B6C60D79-16F1-4C4B-B7E3-7634E7069CDE}"/>
          </ac:spMkLst>
        </pc:spChg>
        <pc:spChg chg="add del">
          <ac:chgData name="Jyothsna Sakhamuri" userId="c31ba3ad21cd1e0c" providerId="LiveId" clId="{11DB83FE-9EE9-407E-B48F-41BBA225D452}" dt="2024-04-26T02:06:31.060" v="629" actId="26606"/>
          <ac:spMkLst>
            <pc:docMk/>
            <pc:sldMk cId="27440188" sldId="262"/>
            <ac:spMk id="86" creationId="{426B127E-6498-4C77-9C9D-4553A5113B80}"/>
          </ac:spMkLst>
        </pc:spChg>
        <pc:spChg chg="add del">
          <ac:chgData name="Jyothsna Sakhamuri" userId="c31ba3ad21cd1e0c" providerId="LiveId" clId="{11DB83FE-9EE9-407E-B48F-41BBA225D452}" dt="2024-04-26T02:06:35.575" v="631" actId="26606"/>
          <ac:spMkLst>
            <pc:docMk/>
            <pc:sldMk cId="27440188" sldId="262"/>
            <ac:spMk id="88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6T02:06:35.575" v="631" actId="26606"/>
          <ac:spMkLst>
            <pc:docMk/>
            <pc:sldMk cId="27440188" sldId="262"/>
            <ac:spMk id="89" creationId="{4B56CC07-3AFD-4C79-AFB2-0428FBBD79D1}"/>
          </ac:spMkLst>
        </pc:spChg>
        <pc:spChg chg="add del">
          <ac:chgData name="Jyothsna Sakhamuri" userId="c31ba3ad21cd1e0c" providerId="LiveId" clId="{11DB83FE-9EE9-407E-B48F-41BBA225D452}" dt="2024-04-26T02:06:38.400" v="633" actId="26606"/>
          <ac:spMkLst>
            <pc:docMk/>
            <pc:sldMk cId="27440188" sldId="262"/>
            <ac:spMk id="91" creationId="{4AC6B390-BC59-4F1D-A0EE-D71A92F0A0B2}"/>
          </ac:spMkLst>
        </pc:spChg>
        <pc:spChg chg="add del">
          <ac:chgData name="Jyothsna Sakhamuri" userId="c31ba3ad21cd1e0c" providerId="LiveId" clId="{11DB83FE-9EE9-407E-B48F-41BBA225D452}" dt="2024-04-26T02:06:38.400" v="633" actId="26606"/>
          <ac:spMkLst>
            <pc:docMk/>
            <pc:sldMk cId="27440188" sldId="262"/>
            <ac:spMk id="92" creationId="{B6C60D79-16F1-4C4B-B7E3-7634E7069CDE}"/>
          </ac:spMkLst>
        </pc:spChg>
        <pc:spChg chg="add del">
          <ac:chgData name="Jyothsna Sakhamuri" userId="c31ba3ad21cd1e0c" providerId="LiveId" clId="{11DB83FE-9EE9-407E-B48F-41BBA225D452}" dt="2024-04-26T02:06:38.400" v="633" actId="26606"/>
          <ac:spMkLst>
            <pc:docMk/>
            <pc:sldMk cId="27440188" sldId="262"/>
            <ac:spMk id="93" creationId="{426B127E-6498-4C77-9C9D-4553A5113B80}"/>
          </ac:spMkLst>
        </pc:spChg>
        <pc:spChg chg="add del">
          <ac:chgData name="Jyothsna Sakhamuri" userId="c31ba3ad21cd1e0c" providerId="LiveId" clId="{11DB83FE-9EE9-407E-B48F-41BBA225D452}" dt="2024-04-26T02:06:44.121" v="635" actId="26606"/>
          <ac:spMkLst>
            <pc:docMk/>
            <pc:sldMk cId="27440188" sldId="262"/>
            <ac:spMk id="95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6T02:06:44.121" v="635" actId="26606"/>
          <ac:spMkLst>
            <pc:docMk/>
            <pc:sldMk cId="27440188" sldId="262"/>
            <ac:spMk id="96" creationId="{4B56CC07-3AFD-4C79-AFB2-0428FBBD79D1}"/>
          </ac:spMkLst>
        </pc:spChg>
        <pc:spChg chg="add del">
          <ac:chgData name="Jyothsna Sakhamuri" userId="c31ba3ad21cd1e0c" providerId="LiveId" clId="{11DB83FE-9EE9-407E-B48F-41BBA225D452}" dt="2024-04-26T02:06:50.979" v="637" actId="26606"/>
          <ac:spMkLst>
            <pc:docMk/>
            <pc:sldMk cId="27440188" sldId="262"/>
            <ac:spMk id="98" creationId="{95199994-21AE-49A2-BA0D-12E295989A9A}"/>
          </ac:spMkLst>
        </pc:spChg>
        <pc:spChg chg="add del">
          <ac:chgData name="Jyothsna Sakhamuri" userId="c31ba3ad21cd1e0c" providerId="LiveId" clId="{11DB83FE-9EE9-407E-B48F-41BBA225D452}" dt="2024-04-26T02:06:50.979" v="637" actId="26606"/>
          <ac:spMkLst>
            <pc:docMk/>
            <pc:sldMk cId="27440188" sldId="262"/>
            <ac:spMk id="99" creationId="{A2C34835-4F79-4934-B151-D68E79764C72}"/>
          </ac:spMkLst>
        </pc:spChg>
        <pc:spChg chg="add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101" creationId="{4037C1C0-FADA-40C7-B923-037899A24F09}"/>
          </ac:spMkLst>
        </pc:spChg>
        <pc:spChg chg="add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102" creationId="{4B56CC07-3AFD-4C79-AFB2-0428FBBD79D1}"/>
          </ac:spMkLst>
        </pc:spChg>
        <pc:graphicFrameChg chg="add del mod ord modGraphic">
          <ac:chgData name="Jyothsna Sakhamuri" userId="c31ba3ad21cd1e0c" providerId="LiveId" clId="{11DB83FE-9EE9-407E-B48F-41BBA225D452}" dt="2024-04-26T02:11:53.490" v="686"/>
          <ac:graphicFrameMkLst>
            <pc:docMk/>
            <pc:sldMk cId="27440188" sldId="262"/>
            <ac:graphicFrameMk id="18" creationId="{46D6B99C-5794-A945-AA7B-2DA1B9A3EBF2}"/>
          </ac:graphicFrameMkLst>
        </pc:graphicFrameChg>
        <pc:picChg chg="add del mod">
          <ac:chgData name="Jyothsna Sakhamuri" userId="c31ba3ad21cd1e0c" providerId="LiveId" clId="{11DB83FE-9EE9-407E-B48F-41BBA225D452}" dt="2024-04-26T02:05:15.441" v="614" actId="21"/>
          <ac:picMkLst>
            <pc:docMk/>
            <pc:sldMk cId="27440188" sldId="262"/>
            <ac:picMk id="4" creationId="{893D35A4-46CD-F493-B201-7ED10ED609DA}"/>
          </ac:picMkLst>
        </pc:picChg>
        <pc:picChg chg="add mod ord">
          <ac:chgData name="Jyothsna Sakhamuri" userId="c31ba3ad21cd1e0c" providerId="LiveId" clId="{11DB83FE-9EE9-407E-B48F-41BBA225D452}" dt="2024-04-26T02:06:51.051" v="638" actId="26606"/>
          <ac:picMkLst>
            <pc:docMk/>
            <pc:sldMk cId="27440188" sldId="262"/>
            <ac:picMk id="6" creationId="{5B6B7E74-5412-E1BE-09FB-C2331745A03B}"/>
          </ac:picMkLst>
        </pc:picChg>
      </pc:sldChg>
      <pc:sldChg chg="addSp delSp modSp mod modTransition setBg delDesignElem">
        <pc:chgData name="Jyothsna Sakhamuri" userId="c31ba3ad21cd1e0c" providerId="LiveId" clId="{11DB83FE-9EE9-407E-B48F-41BBA225D452}" dt="2024-04-26T02:23:44.342" v="810"/>
        <pc:sldMkLst>
          <pc:docMk/>
          <pc:sldMk cId="2813937945" sldId="263"/>
        </pc:sldMkLst>
        <pc:spChg chg="mo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2" creationId="{FF57DCCB-602B-63B3-BA1C-99E7962DD684}"/>
          </ac:spMkLst>
        </pc:spChg>
        <pc:spChg chg="del mod">
          <ac:chgData name="Jyothsna Sakhamuri" userId="c31ba3ad21cd1e0c" providerId="LiveId" clId="{11DB83FE-9EE9-407E-B48F-41BBA225D452}" dt="2024-04-25T01:04:32.136" v="49" actId="26606"/>
          <ac:spMkLst>
            <pc:docMk/>
            <pc:sldMk cId="2813937945" sldId="263"/>
            <ac:spMk id="3" creationId="{938B394A-C26A-801B-F301-830F27D72AD2}"/>
          </ac:spMkLst>
        </pc:spChg>
        <pc:spChg chg="add del">
          <ac:chgData name="Jyothsna Sakhamuri" userId="c31ba3ad21cd1e0c" providerId="LiveId" clId="{11DB83FE-9EE9-407E-B48F-41BBA225D452}" dt="2024-04-25T01:04:32.105" v="48" actId="26606"/>
          <ac:spMkLst>
            <pc:docMk/>
            <pc:sldMk cId="2813937945" sldId="263"/>
            <ac:spMk id="8" creationId="{907EF6B7-1338-4443-8C46-6A318D952DFD}"/>
          </ac:spMkLst>
        </pc:spChg>
        <pc:spChg chg="add del mod or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9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1:04:32.105" v="48" actId="26606"/>
          <ac:spMkLst>
            <pc:docMk/>
            <pc:sldMk cId="2813937945" sldId="263"/>
            <ac:spMk id="10" creationId="{DAAE4CDD-124C-4DCF-9584-B6033B545DD5}"/>
          </ac:spMkLst>
        </pc:spChg>
        <pc:spChg chg="add del mo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11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1:04:32.105" v="48" actId="26606"/>
          <ac:spMkLst>
            <pc:docMk/>
            <pc:sldMk cId="2813937945" sldId="263"/>
            <ac:spMk id="12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13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18" creationId="{1CD81A2A-6ED4-4EF4-A14C-912D31E14800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20" creationId="{1661932C-CA15-4E17-B115-FAE7CBEE4789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22" creationId="{8590ADD5-9383-4D3D-9047-3DA2593CCB5D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24" creationId="{DABE3E45-88CF-45D8-8D40-C773324D93F6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28" creationId="{B91ECDA9-56DC-4270-8F33-01C5637B8CEB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30" creationId="{75F47824-961D-465D-84F9-EAE11BC6173B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32" creationId="{FEC9DA3E-C1D7-472D-B7C0-F71AE41FBA23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4" creationId="{1CD81A2A-6ED4-4EF4-A14C-912D31E14800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5" creationId="{1661932C-CA15-4E17-B115-FAE7CBEE4789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6" creationId="{8590ADD5-9383-4D3D-9047-3DA2593CCB5D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7" creationId="{DABE3E45-88CF-45D8-8D40-C773324D93F6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9" creationId="{B91ECDA9-56DC-4270-8F33-01C5637B8CEB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40" creationId="{75F47824-961D-465D-84F9-EAE11BC6173B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41" creationId="{FEC9DA3E-C1D7-472D-B7C0-F71AE41FBA23}"/>
          </ac:spMkLst>
        </pc:spChg>
        <pc:spChg chg="add del">
          <ac:chgData name="Jyothsna Sakhamuri" userId="c31ba3ad21cd1e0c" providerId="LiveId" clId="{11DB83FE-9EE9-407E-B48F-41BBA225D452}" dt="2024-04-26T01:53:15.344" v="494" actId="26606"/>
          <ac:spMkLst>
            <pc:docMk/>
            <pc:sldMk cId="2813937945" sldId="263"/>
            <ac:spMk id="43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6T01:53:15.344" v="494" actId="26606"/>
          <ac:spMkLst>
            <pc:docMk/>
            <pc:sldMk cId="2813937945" sldId="263"/>
            <ac:spMk id="44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46" creationId="{1CD81A2A-6ED4-4EF4-A14C-912D31E14800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47" creationId="{1661932C-CA15-4E17-B115-FAE7CBEE4789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48" creationId="{8590ADD5-9383-4D3D-9047-3DA2593CCB5D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49" creationId="{DABE3E45-88CF-45D8-8D40-C773324D93F6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51" creationId="{B91ECDA9-56DC-4270-8F33-01C5637B8CEB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52" creationId="{75F47824-961D-465D-84F9-EAE11BC6173B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53" creationId="{FEC9DA3E-C1D7-472D-B7C0-F71AE41FBA23}"/>
          </ac:spMkLst>
        </pc:spChg>
        <pc:spChg chg="add del">
          <ac:chgData name="Jyothsna Sakhamuri" userId="c31ba3ad21cd1e0c" providerId="LiveId" clId="{11DB83FE-9EE9-407E-B48F-41BBA225D452}" dt="2024-04-26T01:53:27.353" v="498" actId="26606"/>
          <ac:spMkLst>
            <pc:docMk/>
            <pc:sldMk cId="2813937945" sldId="263"/>
            <ac:spMk id="55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6T01:53:27.353" v="498" actId="26606"/>
          <ac:spMkLst>
            <pc:docMk/>
            <pc:sldMk cId="2813937945" sldId="263"/>
            <ac:spMk id="56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3:35.922" v="500" actId="26606"/>
          <ac:spMkLst>
            <pc:docMk/>
            <pc:sldMk cId="2813937945" sldId="263"/>
            <ac:spMk id="58" creationId="{4F7EBAE4-9945-4473-9E34-B2C66EA0F03D}"/>
          </ac:spMkLst>
        </pc:spChg>
        <pc:spChg chg="add del">
          <ac:chgData name="Jyothsna Sakhamuri" userId="c31ba3ad21cd1e0c" providerId="LiveId" clId="{11DB83FE-9EE9-407E-B48F-41BBA225D452}" dt="2024-04-26T01:53:35.922" v="500" actId="26606"/>
          <ac:spMkLst>
            <pc:docMk/>
            <pc:sldMk cId="2813937945" sldId="263"/>
            <ac:spMk id="59" creationId="{70BEB1E7-2F88-40BC-B73D-42E5B6F80BFC}"/>
          </ac:spMkLst>
        </pc:spChg>
        <pc:spChg chg="add del">
          <ac:chgData name="Jyothsna Sakhamuri" userId="c31ba3ad21cd1e0c" providerId="LiveId" clId="{11DB83FE-9EE9-407E-B48F-41BBA225D452}" dt="2024-04-26T01:53:35.922" v="500" actId="26606"/>
          <ac:spMkLst>
            <pc:docMk/>
            <pc:sldMk cId="2813937945" sldId="263"/>
            <ac:spMk id="60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6T01:53:45.808" v="502" actId="26606"/>
          <ac:spMkLst>
            <pc:docMk/>
            <pc:sldMk cId="2813937945" sldId="263"/>
            <ac:spMk id="62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1:53:45.808" v="502" actId="26606"/>
          <ac:spMkLst>
            <pc:docMk/>
            <pc:sldMk cId="2813937945" sldId="263"/>
            <ac:spMk id="63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1:53:45.808" v="502" actId="26606"/>
          <ac:spMkLst>
            <pc:docMk/>
            <pc:sldMk cId="2813937945" sldId="263"/>
            <ac:spMk id="64" creationId="{0007FE00-9498-4706-B255-6437B0252C02}"/>
          </ac:spMkLst>
        </pc:spChg>
        <pc:spChg chg="ad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66" creationId="{460B0EFB-53ED-4F35-B05D-F658EA021C65}"/>
          </ac:spMkLst>
        </pc:spChg>
        <pc:spChg chg="ad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67" creationId="{835EF3DD-7D43-4A27-8967-A92FD8CC9365}"/>
          </ac:spMkLst>
        </pc:spChg>
        <pc:graphicFrameChg chg="add mod ord modGraphic">
          <ac:chgData name="Jyothsna Sakhamuri" userId="c31ba3ad21cd1e0c" providerId="LiveId" clId="{11DB83FE-9EE9-407E-B48F-41BBA225D452}" dt="2024-04-26T01:53:45.870" v="503" actId="26606"/>
          <ac:graphicFrameMkLst>
            <pc:docMk/>
            <pc:sldMk cId="2813937945" sldId="263"/>
            <ac:graphicFrameMk id="5" creationId="{AA7D0822-0F1E-0829-D1EE-9625FC7EB304}"/>
          </ac:graphicFrameMkLst>
        </pc:graphicFrameChg>
        <pc:picChg chg="add mod">
          <ac:chgData name="Jyothsna Sakhamuri" userId="c31ba3ad21cd1e0c" providerId="LiveId" clId="{11DB83FE-9EE9-407E-B48F-41BBA225D452}" dt="2024-04-26T01:52:33.835" v="485" actId="931"/>
          <ac:picMkLst>
            <pc:docMk/>
            <pc:sldMk cId="2813937945" sldId="263"/>
            <ac:picMk id="4" creationId="{A28B076C-A55B-857E-103D-88B9BEEC02FD}"/>
          </ac:picMkLst>
        </pc:picChg>
        <pc:picChg chg="add mod ord">
          <ac:chgData name="Jyothsna Sakhamuri" userId="c31ba3ad21cd1e0c" providerId="LiveId" clId="{11DB83FE-9EE9-407E-B48F-41BBA225D452}" dt="2024-04-26T01:53:45.870" v="503" actId="26606"/>
          <ac:picMkLst>
            <pc:docMk/>
            <pc:sldMk cId="2813937945" sldId="263"/>
            <ac:picMk id="7" creationId="{98184644-12D0-4E42-8A7A-9734FDF25BC6}"/>
          </ac:picMkLst>
        </pc:picChg>
        <pc:cxnChg chg="add del">
          <ac:chgData name="Jyothsna Sakhamuri" userId="c31ba3ad21cd1e0c" providerId="LiveId" clId="{11DB83FE-9EE9-407E-B48F-41BBA225D452}" dt="2024-04-26T01:52:58.354" v="490" actId="26606"/>
          <ac:cxnSpMkLst>
            <pc:docMk/>
            <pc:sldMk cId="2813937945" sldId="263"/>
            <ac:cxnSpMk id="26" creationId="{49CD1692-827B-4C8D-B4A1-134FD04CF45C}"/>
          </ac:cxnSpMkLst>
        </pc:cxnChg>
        <pc:cxnChg chg="add del">
          <ac:chgData name="Jyothsna Sakhamuri" userId="c31ba3ad21cd1e0c" providerId="LiveId" clId="{11DB83FE-9EE9-407E-B48F-41BBA225D452}" dt="2024-04-26T01:53:09.178" v="492" actId="26606"/>
          <ac:cxnSpMkLst>
            <pc:docMk/>
            <pc:sldMk cId="2813937945" sldId="263"/>
            <ac:cxnSpMk id="38" creationId="{49CD1692-827B-4C8D-B4A1-134FD04CF45C}"/>
          </ac:cxnSpMkLst>
        </pc:cxnChg>
        <pc:cxnChg chg="add del">
          <ac:chgData name="Jyothsna Sakhamuri" userId="c31ba3ad21cd1e0c" providerId="LiveId" clId="{11DB83FE-9EE9-407E-B48F-41BBA225D452}" dt="2024-04-26T01:53:19.615" v="496" actId="26606"/>
          <ac:cxnSpMkLst>
            <pc:docMk/>
            <pc:sldMk cId="2813937945" sldId="263"/>
            <ac:cxnSpMk id="50" creationId="{49CD1692-827B-4C8D-B4A1-134FD04CF45C}"/>
          </ac:cxnSpMkLst>
        </pc:cxnChg>
      </pc:sldChg>
      <pc:sldChg chg="addSp delSp modSp mod modTransition setBg delDesignElem">
        <pc:chgData name="Jyothsna Sakhamuri" userId="c31ba3ad21cd1e0c" providerId="LiveId" clId="{11DB83FE-9EE9-407E-B48F-41BBA225D452}" dt="2024-04-26T02:24:10.926" v="816"/>
        <pc:sldMkLst>
          <pc:docMk/>
          <pc:sldMk cId="3547134198" sldId="264"/>
        </pc:sldMkLst>
        <pc:spChg chg="mo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2" creationId="{E5314DC5-F0B1-EFCB-9A38-CA3A8AB50EC3}"/>
          </ac:spMkLst>
        </pc:spChg>
        <pc:spChg chg="mod or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3" creationId="{684A97EF-60D4-E2F8-0D2C-1CC4CA315289}"/>
          </ac:spMkLst>
        </pc:spChg>
        <pc:spChg chg="add del">
          <ac:chgData name="Jyothsna Sakhamuri" userId="c31ba3ad21cd1e0c" providerId="LiveId" clId="{11DB83FE-9EE9-407E-B48F-41BBA225D452}" dt="2024-04-25T03:09:14.574" v="180" actId="26606"/>
          <ac:spMkLst>
            <pc:docMk/>
            <pc:sldMk cId="3547134198" sldId="264"/>
            <ac:spMk id="8" creationId="{907EF6B7-1338-4443-8C46-6A318D952DFD}"/>
          </ac:spMkLst>
        </pc:spChg>
        <pc:spChg chg="add del">
          <ac:chgData name="Jyothsna Sakhamuri" userId="c31ba3ad21cd1e0c" providerId="LiveId" clId="{11DB83FE-9EE9-407E-B48F-41BBA225D452}" dt="2024-04-25T03:09:22.546" v="182" actId="26606"/>
          <ac:spMkLst>
            <pc:docMk/>
            <pc:sldMk cId="3547134198" sldId="264"/>
            <ac:spMk id="9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5T03:09:14.574" v="180" actId="26606"/>
          <ac:spMkLst>
            <pc:docMk/>
            <pc:sldMk cId="3547134198" sldId="264"/>
            <ac:spMk id="10" creationId="{DAAE4CDD-124C-4DCF-9584-B6033B545DD5}"/>
          </ac:spMkLst>
        </pc:spChg>
        <pc:spChg chg="add del">
          <ac:chgData name="Jyothsna Sakhamuri" userId="c31ba3ad21cd1e0c" providerId="LiveId" clId="{11DB83FE-9EE9-407E-B48F-41BBA225D452}" dt="2024-04-25T03:09:22.546" v="182" actId="26606"/>
          <ac:spMkLst>
            <pc:docMk/>
            <pc:sldMk cId="3547134198" sldId="264"/>
            <ac:spMk id="11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5T03:09:14.574" v="180" actId="26606"/>
          <ac:spMkLst>
            <pc:docMk/>
            <pc:sldMk cId="3547134198" sldId="264"/>
            <ac:spMk id="12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5T03:09:32.926" v="184" actId="26606"/>
          <ac:spMkLst>
            <pc:docMk/>
            <pc:sldMk cId="3547134198" sldId="264"/>
            <ac:spMk id="13" creationId="{3BA62E19-CD42-4C09-B825-844B4943D49D}"/>
          </ac:spMkLst>
        </pc:spChg>
        <pc:spChg chg="add del">
          <ac:chgData name="Jyothsna Sakhamuri" userId="c31ba3ad21cd1e0c" providerId="LiveId" clId="{11DB83FE-9EE9-407E-B48F-41BBA225D452}" dt="2024-04-25T03:09:32.926" v="184" actId="26606"/>
          <ac:spMkLst>
            <pc:docMk/>
            <pc:sldMk cId="3547134198" sldId="264"/>
            <ac:spMk id="14" creationId="{CB6E2F43-29E9-49D9-91FC-E5FEFAAA70DE}"/>
          </ac:spMkLst>
        </pc:spChg>
        <pc:spChg chg="add del">
          <ac:chgData name="Jyothsna Sakhamuri" userId="c31ba3ad21cd1e0c" providerId="LiveId" clId="{11DB83FE-9EE9-407E-B48F-41BBA225D452}" dt="2024-04-25T03:09:32.926" v="184" actId="26606"/>
          <ac:spMkLst>
            <pc:docMk/>
            <pc:sldMk cId="3547134198" sldId="264"/>
            <ac:spMk id="16" creationId="{8E63CC27-1C86-4653-8866-79C24C5C51FB}"/>
          </ac:spMkLst>
        </pc:spChg>
        <pc:spChg chg="add del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18" creationId="{907EF6B7-1338-4443-8C46-6A318D952DFD}"/>
          </ac:spMkLst>
        </pc:spChg>
        <pc:spChg chg="add del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19" creationId="{DAAE4CDD-124C-4DCF-9584-B6033B545DD5}"/>
          </ac:spMkLst>
        </pc:spChg>
        <pc:spChg chg="add del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20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6T01:58:50.102" v="531" actId="26606"/>
          <ac:spMkLst>
            <pc:docMk/>
            <pc:sldMk cId="3547134198" sldId="264"/>
            <ac:spMk id="25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1:58:50.102" v="531" actId="26606"/>
          <ac:spMkLst>
            <pc:docMk/>
            <pc:sldMk cId="3547134198" sldId="264"/>
            <ac:spMk id="27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1:58:50.102" v="531" actId="26606"/>
          <ac:spMkLst>
            <pc:docMk/>
            <pc:sldMk cId="3547134198" sldId="264"/>
            <ac:spMk id="29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1" creationId="{4CBF9756-6AC8-4C65-84DF-56FBFFA1D873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2" creationId="{6A84B152-3496-4C52-AF08-97AFFC09DD2C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3" creationId="{2D385988-EAAF-4C27-AF8A-2BFBECAF3D4F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4" creationId="{6B2ADB95-0FA3-4BD7-A8AC-89D014A83E5B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6" creationId="{C924DBCE-E731-4B22-8181-A39C1D86276C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7" creationId="{B621D332-7329-4994-8836-C429A51B7549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9" creationId="{2D20F754-35A9-4508-BE3C-C59996D1437B}"/>
          </ac:spMkLst>
        </pc:spChg>
        <pc:spChg chg="ad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41" creationId="{2EB492CD-616E-47F8-933B-5E2D952A0593}"/>
          </ac:spMkLst>
        </pc:spChg>
        <pc:spChg chg="ad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42" creationId="{59383CF9-23B5-4335-9B21-1791C4CF1C75}"/>
          </ac:spMkLst>
        </pc:spChg>
        <pc:spChg chg="ad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43" creationId="{0007FE00-9498-4706-B255-6437B0252C02}"/>
          </ac:spMkLst>
        </pc:spChg>
        <pc:picChg chg="add del">
          <ac:chgData name="Jyothsna Sakhamuri" userId="c31ba3ad21cd1e0c" providerId="LiveId" clId="{11DB83FE-9EE9-407E-B48F-41BBA225D452}" dt="2024-04-25T03:09:22.546" v="182" actId="26606"/>
          <ac:picMkLst>
            <pc:docMk/>
            <pc:sldMk cId="3547134198" sldId="264"/>
            <ac:picMk id="5" creationId="{38F1D8F2-E41F-9079-91B0-0C24E7091490}"/>
          </ac:picMkLst>
        </pc:picChg>
        <pc:picChg chg="add mod">
          <ac:chgData name="Jyothsna Sakhamuri" userId="c31ba3ad21cd1e0c" providerId="LiveId" clId="{11DB83FE-9EE9-407E-B48F-41BBA225D452}" dt="2024-04-26T01:58:52.903" v="534" actId="26606"/>
          <ac:picMkLst>
            <pc:docMk/>
            <pc:sldMk cId="3547134198" sldId="264"/>
            <ac:picMk id="5" creationId="{E1F5B94A-8448-D6FB-1B64-F18C6598CF04}"/>
          </ac:picMkLst>
        </pc:picChg>
        <pc:picChg chg="add del">
          <ac:chgData name="Jyothsna Sakhamuri" userId="c31ba3ad21cd1e0c" providerId="LiveId" clId="{11DB83FE-9EE9-407E-B48F-41BBA225D452}" dt="2024-04-25T03:09:32.926" v="184" actId="26606"/>
          <ac:picMkLst>
            <pc:docMk/>
            <pc:sldMk cId="3547134198" sldId="264"/>
            <ac:picMk id="15" creationId="{4F81A155-713B-4777-868C-2C6FC82B7548}"/>
          </ac:picMkLst>
        </pc:picChg>
        <pc:cxnChg chg="add del">
          <ac:chgData name="Jyothsna Sakhamuri" userId="c31ba3ad21cd1e0c" providerId="LiveId" clId="{11DB83FE-9EE9-407E-B48F-41BBA225D452}" dt="2024-04-26T01:58:52.872" v="533" actId="26606"/>
          <ac:cxnSpMkLst>
            <pc:docMk/>
            <pc:sldMk cId="3547134198" sldId="264"/>
            <ac:cxnSpMk id="35" creationId="{43621FD4-D14D-45D5-9A57-9A2DE5EA59C0}"/>
          </ac:cxnSpMkLst>
        </pc:cxnChg>
      </pc:sldChg>
      <pc:sldChg chg="addSp delSp modSp mod modTransition setBg">
        <pc:chgData name="Jyothsna Sakhamuri" userId="c31ba3ad21cd1e0c" providerId="LiveId" clId="{11DB83FE-9EE9-407E-B48F-41BBA225D452}" dt="2024-04-26T02:24:19.975" v="817"/>
        <pc:sldMkLst>
          <pc:docMk/>
          <pc:sldMk cId="3542673223" sldId="265"/>
        </pc:sldMkLst>
        <pc:spChg chg="mod ord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2" creationId="{4E7562E1-A59C-A7EA-4BE9-96ADE00B1B63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0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2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4" creationId="{F3F784DF-71A9-4E9B-90D7-076EE2FA695C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6" creationId="{A34066D6-1B59-4642-A86D-39464CEE971B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8" creationId="{18E928D9-3091-4385-B979-265D55AD02CE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20" creationId="{7D602432-D774-4CF5-94E8-7D52D01059D2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22" creationId="{CBF9EBB4-5078-47B2-AAA0-DF4A88D8182A}"/>
          </ac:spMkLst>
        </pc:spChg>
        <pc:picChg chg="mod">
          <ac:chgData name="Jyothsna Sakhamuri" userId="c31ba3ad21cd1e0c" providerId="LiveId" clId="{11DB83FE-9EE9-407E-B48F-41BBA225D452}" dt="2024-04-25T03:09:58.183" v="187" actId="26606"/>
          <ac:picMkLst>
            <pc:docMk/>
            <pc:sldMk cId="3542673223" sldId="265"/>
            <ac:picMk id="5" creationId="{6D79FFA2-D57C-8695-9B5F-64E4624F0611}"/>
          </ac:picMkLst>
        </pc:picChg>
      </pc:sldChg>
      <pc:sldChg chg="addSp delSp modSp mod">
        <pc:chgData name="Jyothsna Sakhamuri" userId="c31ba3ad21cd1e0c" providerId="LiveId" clId="{11DB83FE-9EE9-407E-B48F-41BBA225D452}" dt="2024-04-26T00:24:58.066" v="330"/>
        <pc:sldMkLst>
          <pc:docMk/>
          <pc:sldMk cId="2834031983" sldId="266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2834031983" sldId="266"/>
            <ac:spMk id="2" creationId="{FE56E106-E1E7-056B-33BD-1ABD4A6151D7}"/>
          </ac:spMkLst>
        </pc:spChg>
        <pc:spChg chg="add del mod">
          <ac:chgData name="Jyothsna Sakhamuri" userId="c31ba3ad21cd1e0c" providerId="LiveId" clId="{11DB83FE-9EE9-407E-B48F-41BBA225D452}" dt="2024-04-25T00:57:36.961" v="2" actId="21"/>
          <ac:spMkLst>
            <pc:docMk/>
            <pc:sldMk cId="2834031983" sldId="266"/>
            <ac:spMk id="4" creationId="{8D78CBA3-2FEE-80D3-81D0-5ED82FBE0950}"/>
          </ac:spMkLst>
        </pc:spChg>
        <pc:spChg chg="add del mod">
          <ac:chgData name="Jyothsna Sakhamuri" userId="c31ba3ad21cd1e0c" providerId="LiveId" clId="{11DB83FE-9EE9-407E-B48F-41BBA225D452}" dt="2024-04-25T00:59:50.320" v="4" actId="931"/>
          <ac:spMkLst>
            <pc:docMk/>
            <pc:sldMk cId="2834031983" sldId="266"/>
            <ac:spMk id="7" creationId="{8AF02DBD-741A-2041-0DAF-E8657009B3FD}"/>
          </ac:spMkLst>
        </pc:spChg>
        <pc:picChg chg="add del mod">
          <ac:chgData name="Jyothsna Sakhamuri" userId="c31ba3ad21cd1e0c" providerId="LiveId" clId="{11DB83FE-9EE9-407E-B48F-41BBA225D452}" dt="2024-04-25T00:59:22.434" v="3" actId="21"/>
          <ac:picMkLst>
            <pc:docMk/>
            <pc:sldMk cId="2834031983" sldId="266"/>
            <ac:picMk id="5" creationId="{83E58B1C-01DB-3520-3F28-2ACF0714E059}"/>
          </ac:picMkLst>
        </pc:picChg>
        <pc:picChg chg="add mod">
          <ac:chgData name="Jyothsna Sakhamuri" userId="c31ba3ad21cd1e0c" providerId="LiveId" clId="{11DB83FE-9EE9-407E-B48F-41BBA225D452}" dt="2024-04-26T00:24:58.066" v="330"/>
          <ac:picMkLst>
            <pc:docMk/>
            <pc:sldMk cId="2834031983" sldId="266"/>
            <ac:picMk id="9" creationId="{D51E27F6-72C3-0E61-9DFB-850AC8310F72}"/>
          </ac:picMkLst>
        </pc:picChg>
      </pc:sldChg>
      <pc:sldChg chg="addSp delSp modSp mod modTransition">
        <pc:chgData name="Jyothsna Sakhamuri" userId="c31ba3ad21cd1e0c" providerId="LiveId" clId="{11DB83FE-9EE9-407E-B48F-41BBA225D452}" dt="2024-04-26T02:24:27.491" v="818"/>
        <pc:sldMkLst>
          <pc:docMk/>
          <pc:sldMk cId="2387593003" sldId="267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2387593003" sldId="267"/>
            <ac:spMk id="2" creationId="{63229CD9-077E-C2F6-5531-1C69AA44B6A2}"/>
          </ac:spMkLst>
        </pc:spChg>
        <pc:spChg chg="add del mod">
          <ac:chgData name="Jyothsna Sakhamuri" userId="c31ba3ad21cd1e0c" providerId="LiveId" clId="{11DB83FE-9EE9-407E-B48F-41BBA225D452}" dt="2024-04-25T01:00:57.829" v="14" actId="931"/>
          <ac:spMkLst>
            <pc:docMk/>
            <pc:sldMk cId="2387593003" sldId="267"/>
            <ac:spMk id="4" creationId="{FD5DE8AC-12CE-305D-5A25-81ADB89FDB6C}"/>
          </ac:spMkLst>
        </pc:spChg>
        <pc:picChg chg="del">
          <ac:chgData name="Jyothsna Sakhamuri" userId="c31ba3ad21cd1e0c" providerId="LiveId" clId="{11DB83FE-9EE9-407E-B48F-41BBA225D452}" dt="2024-04-25T01:00:49.650" v="13" actId="21"/>
          <ac:picMkLst>
            <pc:docMk/>
            <pc:sldMk cId="2387593003" sldId="267"/>
            <ac:picMk id="5" creationId="{85DC8A5F-7EE8-74B1-E11C-AB3DC7A8CDC2}"/>
          </ac:picMkLst>
        </pc:picChg>
        <pc:picChg chg="add mod">
          <ac:chgData name="Jyothsna Sakhamuri" userId="c31ba3ad21cd1e0c" providerId="LiveId" clId="{11DB83FE-9EE9-407E-B48F-41BBA225D452}" dt="2024-04-26T00:24:58.066" v="330"/>
          <ac:picMkLst>
            <pc:docMk/>
            <pc:sldMk cId="2387593003" sldId="267"/>
            <ac:picMk id="7" creationId="{968AB93B-E190-2314-70A6-28DBC38D48B1}"/>
          </ac:picMkLst>
        </pc:picChg>
      </pc:sldChg>
      <pc:sldChg chg="addSp delSp modSp mod modTransition">
        <pc:chgData name="Jyothsna Sakhamuri" userId="c31ba3ad21cd1e0c" providerId="LiveId" clId="{11DB83FE-9EE9-407E-B48F-41BBA225D452}" dt="2024-04-26T02:24:30.586" v="819"/>
        <pc:sldMkLst>
          <pc:docMk/>
          <pc:sldMk cId="3861183772" sldId="268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3861183772" sldId="268"/>
            <ac:spMk id="2" creationId="{A8A8DFFB-D235-EDD3-67BC-90A874A37621}"/>
          </ac:spMkLst>
        </pc:spChg>
        <pc:spChg chg="add del mod">
          <ac:chgData name="Jyothsna Sakhamuri" userId="c31ba3ad21cd1e0c" providerId="LiveId" clId="{11DB83FE-9EE9-407E-B48F-41BBA225D452}" dt="2024-04-25T01:01:23.970" v="19" actId="931"/>
          <ac:spMkLst>
            <pc:docMk/>
            <pc:sldMk cId="3861183772" sldId="268"/>
            <ac:spMk id="4" creationId="{DC0A255F-2DB9-B612-F37E-0C1CE7CC04AD}"/>
          </ac:spMkLst>
        </pc:spChg>
        <pc:picChg chg="del">
          <ac:chgData name="Jyothsna Sakhamuri" userId="c31ba3ad21cd1e0c" providerId="LiveId" clId="{11DB83FE-9EE9-407E-B48F-41BBA225D452}" dt="2024-04-25T01:01:14.756" v="18" actId="21"/>
          <ac:picMkLst>
            <pc:docMk/>
            <pc:sldMk cId="3861183772" sldId="268"/>
            <ac:picMk id="5" creationId="{FEE1161B-4C1B-8696-81DB-99CC86A1175A}"/>
          </ac:picMkLst>
        </pc:picChg>
        <pc:picChg chg="add mod">
          <ac:chgData name="Jyothsna Sakhamuri" userId="c31ba3ad21cd1e0c" providerId="LiveId" clId="{11DB83FE-9EE9-407E-B48F-41BBA225D452}" dt="2024-04-25T01:01:32.693" v="23" actId="14100"/>
          <ac:picMkLst>
            <pc:docMk/>
            <pc:sldMk cId="3861183772" sldId="268"/>
            <ac:picMk id="7" creationId="{548777FE-8E13-4AC7-F3CD-75F21D618565}"/>
          </ac:picMkLst>
        </pc:picChg>
      </pc:sldChg>
      <pc:sldChg chg="addSp delSp modSp mod">
        <pc:chgData name="Jyothsna Sakhamuri" userId="c31ba3ad21cd1e0c" providerId="LiveId" clId="{11DB83FE-9EE9-407E-B48F-41BBA225D452}" dt="2024-04-26T00:24:58.066" v="330"/>
        <pc:sldMkLst>
          <pc:docMk/>
          <pc:sldMk cId="140783690" sldId="269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140783690" sldId="269"/>
            <ac:spMk id="2" creationId="{2B39FC6B-1758-B0EE-43B9-D4C09CC11078}"/>
          </ac:spMkLst>
        </pc:spChg>
        <pc:spChg chg="add del mod">
          <ac:chgData name="Jyothsna Sakhamuri" userId="c31ba3ad21cd1e0c" providerId="LiveId" clId="{11DB83FE-9EE9-407E-B48F-41BBA225D452}" dt="2024-04-25T01:01:49.864" v="25" actId="931"/>
          <ac:spMkLst>
            <pc:docMk/>
            <pc:sldMk cId="140783690" sldId="269"/>
            <ac:spMk id="4" creationId="{0B91B584-DFD1-1F13-7B87-1389297C6EF5}"/>
          </ac:spMkLst>
        </pc:spChg>
        <pc:picChg chg="del">
          <ac:chgData name="Jyothsna Sakhamuri" userId="c31ba3ad21cd1e0c" providerId="LiveId" clId="{11DB83FE-9EE9-407E-B48F-41BBA225D452}" dt="2024-04-25T01:01:43.258" v="24" actId="21"/>
          <ac:picMkLst>
            <pc:docMk/>
            <pc:sldMk cId="140783690" sldId="269"/>
            <ac:picMk id="5" creationId="{AE78AAA5-A845-F382-5D89-6BB0BFA77FB5}"/>
          </ac:picMkLst>
        </pc:picChg>
        <pc:picChg chg="add mod">
          <ac:chgData name="Jyothsna Sakhamuri" userId="c31ba3ad21cd1e0c" providerId="LiveId" clId="{11DB83FE-9EE9-407E-B48F-41BBA225D452}" dt="2024-04-26T00:24:58.066" v="330"/>
          <ac:picMkLst>
            <pc:docMk/>
            <pc:sldMk cId="140783690" sldId="269"/>
            <ac:picMk id="7" creationId="{0C98164F-D5B2-C89B-7CCD-FC7FAF48E934}"/>
          </ac:picMkLst>
        </pc:picChg>
      </pc:sldChg>
      <pc:sldChg chg="addSp delSp modSp mod modTransition setBg">
        <pc:chgData name="Jyothsna Sakhamuri" userId="c31ba3ad21cd1e0c" providerId="LiveId" clId="{11DB83FE-9EE9-407E-B48F-41BBA225D452}" dt="2024-04-26T02:24:38.112" v="820"/>
        <pc:sldMkLst>
          <pc:docMk/>
          <pc:sldMk cId="2361582183" sldId="270"/>
        </pc:sldMkLst>
        <pc:spChg chg="mod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2" creationId="{D936EBC5-FB92-F979-B36B-A45785B7136C}"/>
          </ac:spMkLst>
        </pc:spChg>
        <pc:spChg chg="add del mod">
          <ac:chgData name="Jyothsna Sakhamuri" userId="c31ba3ad21cd1e0c" providerId="LiveId" clId="{11DB83FE-9EE9-407E-B48F-41BBA225D452}" dt="2024-04-25T01:02:12.486" v="30" actId="931"/>
          <ac:spMkLst>
            <pc:docMk/>
            <pc:sldMk cId="2361582183" sldId="270"/>
            <ac:spMk id="4" creationId="{21440F09-D562-E45C-00A4-D5796961AC04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12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14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16" creationId="{407C9FC5-0C1E-42A8-97E6-F940775A0575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18" creationId="{9EE371B4-A1D9-4EFE-8FE1-000495831EFA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20" creationId="{2E19C174-9C7C-461E-970B-432019901562}"/>
          </ac:spMkLst>
        </pc:spChg>
        <pc:picChg chg="del">
          <ac:chgData name="Jyothsna Sakhamuri" userId="c31ba3ad21cd1e0c" providerId="LiveId" clId="{11DB83FE-9EE9-407E-B48F-41BBA225D452}" dt="2024-04-25T01:02:04.423" v="29" actId="21"/>
          <ac:picMkLst>
            <pc:docMk/>
            <pc:sldMk cId="2361582183" sldId="270"/>
            <ac:picMk id="5" creationId="{367FC02E-C94B-7A11-A80C-A0DB27DBCBE1}"/>
          </ac:picMkLst>
        </pc:picChg>
        <pc:picChg chg="add mod">
          <ac:chgData name="Jyothsna Sakhamuri" userId="c31ba3ad21cd1e0c" providerId="LiveId" clId="{11DB83FE-9EE9-407E-B48F-41BBA225D452}" dt="2024-04-26T01:59:38.631" v="538" actId="26606"/>
          <ac:picMkLst>
            <pc:docMk/>
            <pc:sldMk cId="2361582183" sldId="270"/>
            <ac:picMk id="7" creationId="{3CD96631-2479-6DE5-21A4-3F232D4F04EA}"/>
          </ac:picMkLst>
        </pc:picChg>
      </pc:sldChg>
      <pc:sldChg chg="addSp delSp modSp mod modTransition setBg setClrOvrMap delDesignElem">
        <pc:chgData name="Jyothsna Sakhamuri" userId="c31ba3ad21cd1e0c" providerId="LiveId" clId="{11DB83FE-9EE9-407E-B48F-41BBA225D452}" dt="2024-04-26T02:24:01.313" v="814"/>
        <pc:sldMkLst>
          <pc:docMk/>
          <pc:sldMk cId="2821365395" sldId="271"/>
        </pc:sldMkLst>
        <pc:spChg chg="mod ord">
          <ac:chgData name="Jyothsna Sakhamuri" userId="c31ba3ad21cd1e0c" providerId="LiveId" clId="{11DB83FE-9EE9-407E-B48F-41BBA225D452}" dt="2024-04-26T00:24:55.634" v="328"/>
          <ac:spMkLst>
            <pc:docMk/>
            <pc:sldMk cId="2821365395" sldId="271"/>
            <ac:spMk id="2" creationId="{CBF5BD7B-5757-7C69-FF0B-3FAFADB0182A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1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2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5:01.075" v="132" actId="26606"/>
          <ac:spMkLst>
            <pc:docMk/>
            <pc:sldMk cId="2821365395" sldId="271"/>
            <ac:spMk id="13" creationId="{C40F5F73-5BE4-0C7D-6D41-B2C3C23AD24B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14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5" creationId="{3301E07F-4F79-4B58-8698-EF24DC1ECDBF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16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7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18" creationId="{3301E07F-4F79-4B58-8698-EF24DC1ECDBF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9" creationId="{9EE6F773-742A-491A-9A00-A2A150DF500A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20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22" creationId="{9EE6F773-742A-491A-9A00-A2A150DF500A}"/>
          </ac:spMkLst>
        </pc:spChg>
        <pc:spChg chg="add del">
          <ac:chgData name="Jyothsna Sakhamuri" userId="c31ba3ad21cd1e0c" providerId="LiveId" clId="{11DB83FE-9EE9-407E-B48F-41BBA225D452}" dt="2024-04-25T03:05:01.075" v="132" actId="26606"/>
          <ac:spMkLst>
            <pc:docMk/>
            <pc:sldMk cId="2821365395" sldId="271"/>
            <ac:spMk id="24" creationId="{CB6E2F43-29E9-49D9-91FC-E5FEFAAA70DE}"/>
          </ac:spMkLst>
        </pc:spChg>
        <pc:spChg chg="add del">
          <ac:chgData name="Jyothsna Sakhamuri" userId="c31ba3ad21cd1e0c" providerId="LiveId" clId="{11DB83FE-9EE9-407E-B48F-41BBA225D452}" dt="2024-04-25T03:05:01.075" v="132" actId="26606"/>
          <ac:spMkLst>
            <pc:docMk/>
            <pc:sldMk cId="2821365395" sldId="271"/>
            <ac:spMk id="25" creationId="{8E63CC27-1C86-4653-8866-79C24C5C51FB}"/>
          </ac:spMkLst>
        </pc:spChg>
        <pc:spChg chg="add del">
          <ac:chgData name="Jyothsna Sakhamuri" userId="c31ba3ad21cd1e0c" providerId="LiveId" clId="{11DB83FE-9EE9-407E-B48F-41BBA225D452}" dt="2024-04-25T03:05:01.075" v="132" actId="26606"/>
          <ac:spMkLst>
            <pc:docMk/>
            <pc:sldMk cId="2821365395" sldId="271"/>
            <ac:spMk id="26" creationId="{3BA62E19-CD42-4C09-B825-844B4943D49D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28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29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30" creationId="{9F8A656C-0806-4677-A38B-DA5DF0F3C406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31" creationId="{9BEF8C6D-8BB3-473A-9607-D7381CC5C0A5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32" creationId="{AE9ADF75-5F35-4ED5-BCC5-F91FC616F8DA}"/>
          </ac:spMkLst>
        </pc:spChg>
        <pc:spChg chg="add del">
          <ac:chgData name="Jyothsna Sakhamuri" userId="c31ba3ad21cd1e0c" providerId="LiveId" clId="{11DB83FE-9EE9-407E-B48F-41BBA225D452}" dt="2024-04-25T03:05:07.621" v="136" actId="26606"/>
          <ac:spMkLst>
            <pc:docMk/>
            <pc:sldMk cId="2821365395" sldId="271"/>
            <ac:spMk id="34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5:07.621" v="136" actId="26606"/>
          <ac:spMkLst>
            <pc:docMk/>
            <pc:sldMk cId="2821365395" sldId="271"/>
            <ac:spMk id="35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5:07.621" v="136" actId="26606"/>
          <ac:spMkLst>
            <pc:docMk/>
            <pc:sldMk cId="2821365395" sldId="271"/>
            <ac:spMk id="36" creationId="{526E0BFB-CDF1-4990-8C11-AC849311E0A8}"/>
          </ac:spMkLst>
        </pc:spChg>
        <pc:spChg chg="add del">
          <ac:chgData name="Jyothsna Sakhamuri" userId="c31ba3ad21cd1e0c" providerId="LiveId" clId="{11DB83FE-9EE9-407E-B48F-41BBA225D452}" dt="2024-04-25T03:05:07.621" v="136" actId="26606"/>
          <ac:spMkLst>
            <pc:docMk/>
            <pc:sldMk cId="2821365395" sldId="271"/>
            <ac:spMk id="37" creationId="{6069A1F8-9BEB-4786-9694-FC48B2D75D21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39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0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1" creationId="{A34066D6-1B59-4642-A86D-39464CEE971B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2" creationId="{18E928D9-3091-4385-B979-265D55AD02CE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3" creationId="{7D602432-D774-4CF5-94E8-7D52D01059D2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4" creationId="{CBF9EBB4-5078-47B2-AAA0-DF4A88D8182A}"/>
          </ac:spMkLst>
        </pc:spChg>
        <pc:picChg chg="add mod">
          <ac:chgData name="Jyothsna Sakhamuri" userId="c31ba3ad21cd1e0c" providerId="LiveId" clId="{11DB83FE-9EE9-407E-B48F-41BBA225D452}" dt="2024-04-26T01:57:20.628" v="523" actId="931"/>
          <ac:picMkLst>
            <pc:docMk/>
            <pc:sldMk cId="2821365395" sldId="271"/>
            <ac:picMk id="4" creationId="{F668DFAF-FADA-9364-221C-988E293B9593}"/>
          </ac:picMkLst>
        </pc:picChg>
        <pc:picChg chg="mod">
          <ac:chgData name="Jyothsna Sakhamuri" userId="c31ba3ad21cd1e0c" providerId="LiveId" clId="{11DB83FE-9EE9-407E-B48F-41BBA225D452}" dt="2024-04-25T03:06:10.994" v="148" actId="1076"/>
          <ac:picMkLst>
            <pc:docMk/>
            <pc:sldMk cId="2821365395" sldId="271"/>
            <ac:picMk id="9" creationId="{3C7A5E66-4C1F-96CF-0B93-70B05336AD05}"/>
          </ac:picMkLst>
        </pc:picChg>
      </pc:sldChg>
      <pc:sldChg chg="addSp delSp modSp mod modTransition setBg">
        <pc:chgData name="Jyothsna Sakhamuri" userId="c31ba3ad21cd1e0c" providerId="LiveId" clId="{11DB83FE-9EE9-407E-B48F-41BBA225D452}" dt="2024-04-26T02:24:05.393" v="815"/>
        <pc:sldMkLst>
          <pc:docMk/>
          <pc:sldMk cId="164866362" sldId="272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164866362" sldId="272"/>
            <ac:spMk id="2" creationId="{A06D4AAC-7C7E-BBFA-BAA5-C6EA234F810C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0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2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4" creationId="{3301E07F-4F79-4B58-8698-EF24DC1ECDBF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6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8" creationId="{9EE6F773-742A-491A-9A00-A2A150DF500A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23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25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27" creationId="{407C9FC5-0C1E-42A8-97E6-F940775A0575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29" creationId="{9EE371B4-A1D9-4EFE-8FE1-000495831EFA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31" creationId="{2E19C174-9C7C-461E-970B-432019901562}"/>
          </ac:spMkLst>
        </pc:spChg>
        <pc:picChg chg="add mod">
          <ac:chgData name="Jyothsna Sakhamuri" userId="c31ba3ad21cd1e0c" providerId="LiveId" clId="{11DB83FE-9EE9-407E-B48F-41BBA225D452}" dt="2024-04-26T01:58:16.376" v="528" actId="931"/>
          <ac:picMkLst>
            <pc:docMk/>
            <pc:sldMk cId="164866362" sldId="272"/>
            <ac:picMk id="4" creationId="{8AE490D2-E353-8043-322C-191A1062A71D}"/>
          </ac:picMkLst>
        </pc:picChg>
        <pc:picChg chg="mod">
          <ac:chgData name="Jyothsna Sakhamuri" userId="c31ba3ad21cd1e0c" providerId="LiveId" clId="{11DB83FE-9EE9-407E-B48F-41BBA225D452}" dt="2024-04-26T00:24:58.066" v="330"/>
          <ac:picMkLst>
            <pc:docMk/>
            <pc:sldMk cId="164866362" sldId="272"/>
            <ac:picMk id="5" creationId="{F25F3E89-F132-C7B6-38F5-38437CC72A93}"/>
          </ac:picMkLst>
        </pc:picChg>
      </pc:sldChg>
      <pc:sldChg chg="addSp delSp modSp mod modTransition setBg delDesignElem">
        <pc:chgData name="Jyothsna Sakhamuri" userId="c31ba3ad21cd1e0c" providerId="LiveId" clId="{11DB83FE-9EE9-407E-B48F-41BBA225D452}" dt="2024-04-26T02:24:50.242" v="822"/>
        <pc:sldMkLst>
          <pc:docMk/>
          <pc:sldMk cId="1016516270" sldId="273"/>
        </pc:sldMkLst>
        <pc:spChg chg="mod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2" creationId="{9867A982-48B0-8CEE-0E3B-37AF586FF52D}"/>
          </ac:spMkLst>
        </pc:spChg>
        <pc:spChg chg="add del mod">
          <ac:chgData name="Jyothsna Sakhamuri" userId="c31ba3ad21cd1e0c" providerId="LiveId" clId="{11DB83FE-9EE9-407E-B48F-41BBA225D452}" dt="2024-04-25T03:14:16.191" v="274" actId="26606"/>
          <ac:spMkLst>
            <pc:docMk/>
            <pc:sldMk cId="1016516270" sldId="273"/>
            <ac:spMk id="3" creationId="{8A81148B-4BEF-8F4D-ABF4-D48E00BDBE1F}"/>
          </ac:spMkLst>
        </pc:spChg>
        <pc:spChg chg="add del">
          <ac:chgData name="Jyothsna Sakhamuri" userId="c31ba3ad21cd1e0c" providerId="LiveId" clId="{11DB83FE-9EE9-407E-B48F-41BBA225D452}" dt="2024-04-25T03:14:05.026" v="267" actId="26606"/>
          <ac:spMkLst>
            <pc:docMk/>
            <pc:sldMk cId="1016516270" sldId="273"/>
            <ac:spMk id="9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5T03:14:05.026" v="267" actId="26606"/>
          <ac:spMkLst>
            <pc:docMk/>
            <pc:sldMk cId="1016516270" sldId="273"/>
            <ac:spMk id="11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19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20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2:12:46.866" v="691" actId="26606"/>
          <ac:spMkLst>
            <pc:docMk/>
            <pc:sldMk cId="1016516270" sldId="273"/>
            <ac:spMk id="26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2:12:46.866" v="691" actId="26606"/>
          <ac:spMkLst>
            <pc:docMk/>
            <pc:sldMk cId="1016516270" sldId="273"/>
            <ac:spMk id="28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2:12:46.866" v="691" actId="26606"/>
          <ac:spMkLst>
            <pc:docMk/>
            <pc:sldMk cId="1016516270" sldId="273"/>
            <ac:spMk id="30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6T02:12:52.252" v="693" actId="26606"/>
          <ac:spMkLst>
            <pc:docMk/>
            <pc:sldMk cId="1016516270" sldId="273"/>
            <ac:spMk id="32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2:12:52.252" v="693" actId="26606"/>
          <ac:spMkLst>
            <pc:docMk/>
            <pc:sldMk cId="1016516270" sldId="273"/>
            <ac:spMk id="33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2:12:52.252" v="693" actId="26606"/>
          <ac:spMkLst>
            <pc:docMk/>
            <pc:sldMk cId="1016516270" sldId="273"/>
            <ac:spMk id="34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6T02:13:00.351" v="695" actId="26606"/>
          <ac:spMkLst>
            <pc:docMk/>
            <pc:sldMk cId="1016516270" sldId="273"/>
            <ac:spMk id="36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2:13:00.351" v="695" actId="26606"/>
          <ac:spMkLst>
            <pc:docMk/>
            <pc:sldMk cId="1016516270" sldId="273"/>
            <ac:spMk id="37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2:13:00.351" v="695" actId="26606"/>
          <ac:spMkLst>
            <pc:docMk/>
            <pc:sldMk cId="1016516270" sldId="273"/>
            <ac:spMk id="38" creationId="{0007FE00-9498-4706-B255-6437B0252C02}"/>
          </ac:spMkLst>
        </pc:spChg>
        <pc:spChg chg="add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40" creationId="{460B0EFB-53ED-4F35-B05D-F658EA021C65}"/>
          </ac:spMkLst>
        </pc:spChg>
        <pc:spChg chg="add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41" creationId="{835EF3DD-7D43-4A27-8967-A92FD8CC9365}"/>
          </ac:spMkLst>
        </pc:spChg>
        <pc:graphicFrameChg chg="add del">
          <ac:chgData name="Jyothsna Sakhamuri" userId="c31ba3ad21cd1e0c" providerId="LiveId" clId="{11DB83FE-9EE9-407E-B48F-41BBA225D452}" dt="2024-04-25T03:14:08.154" v="269" actId="26606"/>
          <ac:graphicFrameMkLst>
            <pc:docMk/>
            <pc:sldMk cId="1016516270" sldId="273"/>
            <ac:graphicFrameMk id="13" creationId="{5BEB25B5-A0FD-C8A3-3A46-F434AA80D0CE}"/>
          </ac:graphicFrameMkLst>
        </pc:graphicFrameChg>
        <pc:graphicFrameChg chg="add del">
          <ac:chgData name="Jyothsna Sakhamuri" userId="c31ba3ad21cd1e0c" providerId="LiveId" clId="{11DB83FE-9EE9-407E-B48F-41BBA225D452}" dt="2024-04-25T03:14:09.550" v="271" actId="26606"/>
          <ac:graphicFrameMkLst>
            <pc:docMk/>
            <pc:sldMk cId="1016516270" sldId="273"/>
            <ac:graphicFrameMk id="15" creationId="{A94B641F-70DD-5176-4143-47CF62B9FDE8}"/>
          </ac:graphicFrameMkLst>
        </pc:graphicFrameChg>
        <pc:graphicFrameChg chg="add del">
          <ac:chgData name="Jyothsna Sakhamuri" userId="c31ba3ad21cd1e0c" providerId="LiveId" clId="{11DB83FE-9EE9-407E-B48F-41BBA225D452}" dt="2024-04-25T03:14:16.160" v="273" actId="26606"/>
          <ac:graphicFrameMkLst>
            <pc:docMk/>
            <pc:sldMk cId="1016516270" sldId="273"/>
            <ac:graphicFrameMk id="17" creationId="{5BEB25B5-A0FD-C8A3-3A46-F434AA80D0CE}"/>
          </ac:graphicFrameMkLst>
        </pc:graphicFrameChg>
        <pc:graphicFrameChg chg="add mod ord modGraphic">
          <ac:chgData name="Jyothsna Sakhamuri" userId="c31ba3ad21cd1e0c" providerId="LiveId" clId="{11DB83FE-9EE9-407E-B48F-41BBA225D452}" dt="2024-04-26T02:13:00.413" v="696" actId="26606"/>
          <ac:graphicFrameMkLst>
            <pc:docMk/>
            <pc:sldMk cId="1016516270" sldId="273"/>
            <ac:graphicFrameMk id="21" creationId="{9D7E8646-B6AA-EBCD-F9E9-2FEB10A40A88}"/>
          </ac:graphicFrameMkLst>
        </pc:graphicFrameChg>
        <pc:picChg chg="add mod ord">
          <ac:chgData name="Jyothsna Sakhamuri" userId="c31ba3ad21cd1e0c" providerId="LiveId" clId="{11DB83FE-9EE9-407E-B48F-41BBA225D452}" dt="2024-04-26T02:13:00.413" v="696" actId="26606"/>
          <ac:picMkLst>
            <pc:docMk/>
            <pc:sldMk cId="1016516270" sldId="273"/>
            <ac:picMk id="4" creationId="{19524FAB-B0FA-7CC2-D0EE-64E47031971C}"/>
          </ac:picMkLst>
        </pc:picChg>
        <pc:picChg chg="add del">
          <ac:chgData name="Jyothsna Sakhamuri" userId="c31ba3ad21cd1e0c" providerId="LiveId" clId="{11DB83FE-9EE9-407E-B48F-41BBA225D452}" dt="2024-04-25T03:14:05.026" v="267" actId="26606"/>
          <ac:picMkLst>
            <pc:docMk/>
            <pc:sldMk cId="1016516270" sldId="273"/>
            <ac:picMk id="5" creationId="{901E0140-7798-A762-F27B-C4FA48129A22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3:48.302" v="811"/>
        <pc:sldMkLst>
          <pc:docMk/>
          <pc:sldMk cId="2300035758" sldId="274"/>
        </pc:sldMkLst>
        <pc:spChg chg="mod">
          <ac:chgData name="Jyothsna Sakhamuri" userId="c31ba3ad21cd1e0c" providerId="LiveId" clId="{11DB83FE-9EE9-407E-B48F-41BBA225D452}" dt="2024-04-26T00:24:55.634" v="328"/>
          <ac:spMkLst>
            <pc:docMk/>
            <pc:sldMk cId="2300035758" sldId="274"/>
            <ac:spMk id="2" creationId="{1F8E7DBE-F1C5-1F88-08C9-C37D2DE64EE5}"/>
          </ac:spMkLst>
        </pc:spChg>
        <pc:spChg chg="add del mod">
          <ac:chgData name="Jyothsna Sakhamuri" userId="c31ba3ad21cd1e0c" providerId="LiveId" clId="{11DB83FE-9EE9-407E-B48F-41BBA225D452}" dt="2024-04-25T01:15:45.157" v="58" actId="26606"/>
          <ac:spMkLst>
            <pc:docMk/>
            <pc:sldMk cId="2300035758" sldId="274"/>
            <ac:spMk id="3" creationId="{46152BE7-B95C-E42A-54EB-B2742FBC1B6F}"/>
          </ac:spMkLst>
        </pc:spChg>
        <pc:spChg chg="add del">
          <ac:chgData name="Jyothsna Sakhamuri" userId="c31ba3ad21cd1e0c" providerId="LiveId" clId="{11DB83FE-9EE9-407E-B48F-41BBA225D452}" dt="2024-04-25T01:15:45.157" v="58" actId="26606"/>
          <ac:spMkLst>
            <pc:docMk/>
            <pc:sldMk cId="2300035758" sldId="274"/>
            <ac:spMk id="1058" creationId="{72D05657-94EE-4B2D-BC1B-A1D065063658}"/>
          </ac:spMkLst>
        </pc:spChg>
        <pc:spChg chg="add del">
          <ac:chgData name="Jyothsna Sakhamuri" userId="c31ba3ad21cd1e0c" providerId="LiveId" clId="{11DB83FE-9EE9-407E-B48F-41BBA225D452}" dt="2024-04-25T01:15:45.157" v="58" actId="26606"/>
          <ac:spMkLst>
            <pc:docMk/>
            <pc:sldMk cId="2300035758" sldId="274"/>
            <ac:spMk id="1060" creationId="{7586665A-47B3-4AEE-BC94-15D89FF706B3}"/>
          </ac:spMkLst>
        </pc:spChg>
        <pc:spChg chg="add del">
          <ac:chgData name="Jyothsna Sakhamuri" userId="c31ba3ad21cd1e0c" providerId="LiveId" clId="{11DB83FE-9EE9-407E-B48F-41BBA225D452}" dt="2024-04-25T01:15:31.822" v="51" actId="26606"/>
          <ac:spMkLst>
            <pc:docMk/>
            <pc:sldMk cId="2300035758" sldId="274"/>
            <ac:spMk id="1065" creationId="{53E60C6D-4E85-4E14-BCDF-BF15C241F7CA}"/>
          </ac:spMkLst>
        </pc:spChg>
        <pc:spChg chg="add del">
          <ac:chgData name="Jyothsna Sakhamuri" userId="c31ba3ad21cd1e0c" providerId="LiveId" clId="{11DB83FE-9EE9-407E-B48F-41BBA225D452}" dt="2024-04-25T01:15:31.822" v="51" actId="26606"/>
          <ac:spMkLst>
            <pc:docMk/>
            <pc:sldMk cId="2300035758" sldId="274"/>
            <ac:spMk id="1067" creationId="{7D42D292-4C48-479B-9E59-E29CD9871C0C}"/>
          </ac:spMkLst>
        </pc:spChg>
        <pc:spChg chg="add del">
          <ac:chgData name="Jyothsna Sakhamuri" userId="c31ba3ad21cd1e0c" providerId="LiveId" clId="{11DB83FE-9EE9-407E-B48F-41BBA225D452}" dt="2024-04-25T01:15:31.822" v="51" actId="26606"/>
          <ac:spMkLst>
            <pc:docMk/>
            <pc:sldMk cId="2300035758" sldId="274"/>
            <ac:spMk id="1069" creationId="{533DF362-939D-4EEE-8DC4-6B54607E5611}"/>
          </ac:spMkLst>
        </pc:spChg>
        <pc:spChg chg="add del">
          <ac:chgData name="Jyothsna Sakhamuri" userId="c31ba3ad21cd1e0c" providerId="LiveId" clId="{11DB83FE-9EE9-407E-B48F-41BBA225D452}" dt="2024-04-25T01:15:36.110" v="53" actId="26606"/>
          <ac:spMkLst>
            <pc:docMk/>
            <pc:sldMk cId="2300035758" sldId="274"/>
            <ac:spMk id="1071" creationId="{72D05657-94EE-4B2D-BC1B-A1D065063658}"/>
          </ac:spMkLst>
        </pc:spChg>
        <pc:spChg chg="add del">
          <ac:chgData name="Jyothsna Sakhamuri" userId="c31ba3ad21cd1e0c" providerId="LiveId" clId="{11DB83FE-9EE9-407E-B48F-41BBA225D452}" dt="2024-04-25T01:15:36.110" v="53" actId="26606"/>
          <ac:spMkLst>
            <pc:docMk/>
            <pc:sldMk cId="2300035758" sldId="274"/>
            <ac:spMk id="1072" creationId="{7586665A-47B3-4AEE-BC94-15D89FF706B3}"/>
          </ac:spMkLst>
        </pc:spChg>
        <pc:spChg chg="add del">
          <ac:chgData name="Jyothsna Sakhamuri" userId="c31ba3ad21cd1e0c" providerId="LiveId" clId="{11DB83FE-9EE9-407E-B48F-41BBA225D452}" dt="2024-04-25T01:15:42.060" v="55" actId="26606"/>
          <ac:spMkLst>
            <pc:docMk/>
            <pc:sldMk cId="2300035758" sldId="274"/>
            <ac:spMk id="1074" creationId="{72D05657-94EE-4B2D-BC1B-A1D065063658}"/>
          </ac:spMkLst>
        </pc:spChg>
        <pc:spChg chg="add del">
          <ac:chgData name="Jyothsna Sakhamuri" userId="c31ba3ad21cd1e0c" providerId="LiveId" clId="{11DB83FE-9EE9-407E-B48F-41BBA225D452}" dt="2024-04-25T01:15:42.060" v="55" actId="26606"/>
          <ac:spMkLst>
            <pc:docMk/>
            <pc:sldMk cId="2300035758" sldId="274"/>
            <ac:spMk id="1075" creationId="{7586665A-47B3-4AEE-BC94-15D89FF706B3}"/>
          </ac:spMkLst>
        </pc:spChg>
        <pc:spChg chg="add del">
          <ac:chgData name="Jyothsna Sakhamuri" userId="c31ba3ad21cd1e0c" providerId="LiveId" clId="{11DB83FE-9EE9-407E-B48F-41BBA225D452}" dt="2024-04-25T01:15:45.151" v="57" actId="26606"/>
          <ac:spMkLst>
            <pc:docMk/>
            <pc:sldMk cId="2300035758" sldId="274"/>
            <ac:spMk id="1078" creationId="{29B161DF-E457-41D5-83AD-378B43003730}"/>
          </ac:spMkLst>
        </pc:spChg>
        <pc:spChg chg="add del">
          <ac:chgData name="Jyothsna Sakhamuri" userId="c31ba3ad21cd1e0c" providerId="LiveId" clId="{11DB83FE-9EE9-407E-B48F-41BBA225D452}" dt="2024-04-25T01:15:45.151" v="57" actId="26606"/>
          <ac:spMkLst>
            <pc:docMk/>
            <pc:sldMk cId="2300035758" sldId="274"/>
            <ac:spMk id="1079" creationId="{107D50C9-F568-423A-A839-B49874AAEE6C}"/>
          </ac:spMkLst>
        </pc:spChg>
        <pc:spChg chg="add del">
          <ac:chgData name="Jyothsna Sakhamuri" userId="c31ba3ad21cd1e0c" providerId="LiveId" clId="{11DB83FE-9EE9-407E-B48F-41BBA225D452}" dt="2024-04-25T01:15:45.151" v="57" actId="26606"/>
          <ac:spMkLst>
            <pc:docMk/>
            <pc:sldMk cId="2300035758" sldId="274"/>
            <ac:spMk id="1080" creationId="{46152BE7-B95C-E42A-54EB-B2742FBC1B6F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300035758" sldId="274"/>
            <ac:spMk id="1082" creationId="{D2B783EE-0239-4717-BBEA-8C9EAC61C824}"/>
          </ac:spMkLst>
        </pc:spChg>
        <pc:spChg chg="add mod">
          <ac:chgData name="Jyothsna Sakhamuri" userId="c31ba3ad21cd1e0c" providerId="LiveId" clId="{11DB83FE-9EE9-407E-B48F-41BBA225D452}" dt="2024-04-26T00:44:39.637" v="334"/>
          <ac:spMkLst>
            <pc:docMk/>
            <pc:sldMk cId="2300035758" sldId="274"/>
            <ac:spMk id="1083" creationId="{46152BE7-B95C-E42A-54EB-B2742FBC1B6F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300035758" sldId="274"/>
            <ac:spMk id="1084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300035758" sldId="274"/>
            <ac:spMk id="1085" creationId="{70BEB1E7-2F88-40BC-B73D-42E5B6F80BFC}"/>
          </ac:spMkLst>
        </pc:spChg>
        <pc:graphicFrameChg chg="add del">
          <ac:chgData name="Jyothsna Sakhamuri" userId="c31ba3ad21cd1e0c" providerId="LiveId" clId="{11DB83FE-9EE9-407E-B48F-41BBA225D452}" dt="2024-04-25T01:15:36.110" v="53" actId="26606"/>
          <ac:graphicFrameMkLst>
            <pc:docMk/>
            <pc:sldMk cId="2300035758" sldId="274"/>
            <ac:graphicFrameMk id="1062" creationId="{FB2AA029-37F6-C4EE-CD63-8D48B3C9FEBA}"/>
          </ac:graphicFrameMkLst>
        </pc:graphicFrameChg>
        <pc:graphicFrameChg chg="add del">
          <ac:chgData name="Jyothsna Sakhamuri" userId="c31ba3ad21cd1e0c" providerId="LiveId" clId="{11DB83FE-9EE9-407E-B48F-41BBA225D452}" dt="2024-04-25T01:15:42.060" v="55" actId="26606"/>
          <ac:graphicFrameMkLst>
            <pc:docMk/>
            <pc:sldMk cId="2300035758" sldId="274"/>
            <ac:graphicFrameMk id="1076" creationId="{88397CA2-9B70-2425-D1DC-FE9899ECDBCA}"/>
          </ac:graphicFrameMkLst>
        </pc:graphicFrameChg>
        <pc:picChg chg="mod">
          <ac:chgData name="Jyothsna Sakhamuri" userId="c31ba3ad21cd1e0c" providerId="LiveId" clId="{11DB83FE-9EE9-407E-B48F-41BBA225D452}" dt="2024-04-25T01:15:45.157" v="58" actId="26606"/>
          <ac:picMkLst>
            <pc:docMk/>
            <pc:sldMk cId="2300035758" sldId="274"/>
            <ac:picMk id="1028" creationId="{39F3163E-3851-FCC6-4EFD-C63016E6496F}"/>
          </ac:picMkLst>
        </pc:picChg>
        <pc:picChg chg="mod ord">
          <ac:chgData name="Jyothsna Sakhamuri" userId="c31ba3ad21cd1e0c" providerId="LiveId" clId="{11DB83FE-9EE9-407E-B48F-41BBA225D452}" dt="2024-04-25T01:15:45.157" v="58" actId="26606"/>
          <ac:picMkLst>
            <pc:docMk/>
            <pc:sldMk cId="2300035758" sldId="274"/>
            <ac:picMk id="1030" creationId="{D4CCD019-F333-D657-2BEA-E48A6BE2BCEA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4:56.447" v="824"/>
        <pc:sldMkLst>
          <pc:docMk/>
          <pc:sldMk cId="4286279190" sldId="275"/>
        </pc:sldMkLst>
        <pc:spChg chg="mo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" creationId="{A84FDFA1-55E9-F7D9-6D34-6480A555CBFC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9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11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13" creationId="{8930EBA3-4D2E-42E8-B828-834555328D85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15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17" creationId="{528AA953-F4F9-4DC5-97C7-491F4AF937DC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2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4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6" creationId="{3301E07F-4F79-4B58-8698-EF24DC1ECDBF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8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30" creationId="{9EE6F773-742A-491A-9A00-A2A150DF500A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35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37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39" creationId="{1C4FDBE2-32F7-4AC4-A40C-C51C65B1D474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41" creationId="{E2B33195-5BCA-4BB7-A82D-6739522687DD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43" creationId="{11156773-3FB3-46D9-9F87-821287404830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45" creationId="{E8EA24D0-C854-4AA8-B8FD-D252660D8840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47" creationId="{CF8AD9F3-9AF6-494F-83A3-2F677563935C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49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0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1" creationId="{DBDC90C9-7375-4965-AA1E-65EF25525618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2" creationId="{129A6924-D08B-45DD-8219-D130D09CE56C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3" creationId="{78DE83AE-C7A1-4B59-BEAD-E07C527756EC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4" creationId="{01B0AB56-1C73-492F-9E03-DF7B546AFCE4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56" creationId="{8A7BA06D-B3FF-4E91-8639-B4569AE3AA23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57" creationId="{2B30C86D-5A07-48BC-9C9D-6F9A2DB1E9E1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58" creationId="{D0E1C78B-4E27-44EC-9937-DEEDAB17B851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59" creationId="{64E711A9-55E7-429C-8DE7-7133C9725535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60" creationId="{18E928D9-3091-4385-B979-265D55AD02CE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61" creationId="{7D602432-D774-4CF5-94E8-7D52D01059D2}"/>
          </ac:spMkLst>
        </pc:spChg>
        <pc:picChg chg="add mod">
          <ac:chgData name="Jyothsna Sakhamuri" userId="c31ba3ad21cd1e0c" providerId="LiveId" clId="{11DB83FE-9EE9-407E-B48F-41BBA225D452}" dt="2024-04-26T02:15:07.050" v="715" actId="931"/>
          <ac:picMkLst>
            <pc:docMk/>
            <pc:sldMk cId="4286279190" sldId="275"/>
            <ac:picMk id="4" creationId="{7E51CC63-9982-E3A5-245E-DAE129CFD82F}"/>
          </ac:picMkLst>
        </pc:picChg>
        <pc:picChg chg="mod ord">
          <ac:chgData name="Jyothsna Sakhamuri" userId="c31ba3ad21cd1e0c" providerId="LiveId" clId="{11DB83FE-9EE9-407E-B48F-41BBA225D452}" dt="2024-04-26T02:17:32.146" v="726" actId="26606"/>
          <ac:picMkLst>
            <pc:docMk/>
            <pc:sldMk cId="4286279190" sldId="275"/>
            <ac:picMk id="6" creationId="{7F4FFB92-A1BA-8662-98F3-F86C21202297}"/>
          </ac:picMkLst>
        </pc:picChg>
        <pc:picChg chg="add mod">
          <ac:chgData name="Jyothsna Sakhamuri" userId="c31ba3ad21cd1e0c" providerId="LiveId" clId="{11DB83FE-9EE9-407E-B48F-41BBA225D452}" dt="2024-04-26T02:17:51.222" v="731" actId="14100"/>
          <ac:picMkLst>
            <pc:docMk/>
            <pc:sldMk cId="4286279190" sldId="275"/>
            <ac:picMk id="7" creationId="{0BE4F551-7F36-5F4F-5D51-B48458BAC0FA}"/>
          </ac:picMkLst>
        </pc:picChg>
        <pc:picChg chg="add mod">
          <ac:chgData name="Jyothsna Sakhamuri" userId="c31ba3ad21cd1e0c" providerId="LiveId" clId="{11DB83FE-9EE9-407E-B48F-41BBA225D452}" dt="2024-04-26T02:16:37.041" v="718" actId="1076"/>
          <ac:picMkLst>
            <pc:docMk/>
            <pc:sldMk cId="4286279190" sldId="275"/>
            <ac:picMk id="1026" creationId="{56BAB07D-90A2-3154-0345-2780B57C3F8E}"/>
          </ac:picMkLst>
        </pc:picChg>
      </pc:sldChg>
      <pc:sldChg chg="addSp delSp modSp new mod ord modTransition setBg">
        <pc:chgData name="Jyothsna Sakhamuri" userId="c31ba3ad21cd1e0c" providerId="LiveId" clId="{11DB83FE-9EE9-407E-B48F-41BBA225D452}" dt="2024-04-26T02:23:37.481" v="808"/>
        <pc:sldMkLst>
          <pc:docMk/>
          <pc:sldMk cId="702564269" sldId="276"/>
        </pc:sldMkLst>
        <pc:spChg chg="add mod ord">
          <ac:chgData name="Jyothsna Sakhamuri" userId="c31ba3ad21cd1e0c" providerId="LiveId" clId="{11DB83FE-9EE9-407E-B48F-41BBA225D452}" dt="2024-04-26T02:23:07.055" v="802" actId="20577"/>
          <ac:spMkLst>
            <pc:docMk/>
            <pc:sldMk cId="702564269" sldId="276"/>
            <ac:spMk id="4" creationId="{F0564A1A-36A7-A44E-552A-38103F4FA26F}"/>
          </ac:spMkLst>
        </pc:spChg>
        <pc:spChg chg="add del mod">
          <ac:chgData name="Jyothsna Sakhamuri" userId="c31ba3ad21cd1e0c" providerId="LiveId" clId="{11DB83FE-9EE9-407E-B48F-41BBA225D452}" dt="2024-04-26T02:23:08.281" v="805" actId="22"/>
          <ac:spMkLst>
            <pc:docMk/>
            <pc:sldMk cId="702564269" sldId="276"/>
            <ac:spMk id="5" creationId="{9888ABF4-8A24-E40E-1AE8-8F9C3DC1A2F8}"/>
          </ac:spMkLst>
        </pc:spChg>
        <pc:spChg chg="add del mod">
          <ac:chgData name="Jyothsna Sakhamuri" userId="c31ba3ad21cd1e0c" providerId="LiveId" clId="{11DB83FE-9EE9-407E-B48F-41BBA225D452}" dt="2024-04-26T01:49:46.884" v="454"/>
          <ac:spMkLst>
            <pc:docMk/>
            <pc:sldMk cId="702564269" sldId="276"/>
            <ac:spMk id="6" creationId="{77DD80B3-391F-07B3-66C4-F84DE86C77DF}"/>
          </ac:spMkLst>
        </pc:spChg>
        <pc:spChg chg="add mod">
          <ac:chgData name="Jyothsna Sakhamuri" userId="c31ba3ad21cd1e0c" providerId="LiveId" clId="{11DB83FE-9EE9-407E-B48F-41BBA225D452}" dt="2024-04-26T02:23:07.919" v="804" actId="6549"/>
          <ac:spMkLst>
            <pc:docMk/>
            <pc:sldMk cId="702564269" sldId="276"/>
            <ac:spMk id="8" creationId="{7707A3ED-81F4-D4E0-C381-7BA1A7D018FE}"/>
          </ac:spMkLst>
        </pc:spChg>
        <pc:spChg chg="add del">
          <ac:chgData name="Jyothsna Sakhamuri" userId="c31ba3ad21cd1e0c" providerId="LiveId" clId="{11DB83FE-9EE9-407E-B48F-41BBA225D452}" dt="2024-04-26T01:54:10.145" v="505" actId="26606"/>
          <ac:spMkLst>
            <pc:docMk/>
            <pc:sldMk cId="702564269" sldId="276"/>
            <ac:spMk id="13" creationId="{23DA7759-3209-4FE2-96D1-4EEDD81E9EA0}"/>
          </ac:spMkLst>
        </pc:spChg>
        <pc:spChg chg="add del">
          <ac:chgData name="Jyothsna Sakhamuri" userId="c31ba3ad21cd1e0c" providerId="LiveId" clId="{11DB83FE-9EE9-407E-B48F-41BBA225D452}" dt="2024-04-26T01:54:10.145" v="505" actId="26606"/>
          <ac:spMkLst>
            <pc:docMk/>
            <pc:sldMk cId="702564269" sldId="276"/>
            <ac:spMk id="15" creationId="{41460DAD-8769-4C9F-9C8C-BB0443909D76}"/>
          </ac:spMkLst>
        </pc:spChg>
        <pc:spChg chg="add del">
          <ac:chgData name="Jyothsna Sakhamuri" userId="c31ba3ad21cd1e0c" providerId="LiveId" clId="{11DB83FE-9EE9-407E-B48F-41BBA225D452}" dt="2024-04-26T01:54:10.145" v="505" actId="26606"/>
          <ac:spMkLst>
            <pc:docMk/>
            <pc:sldMk cId="702564269" sldId="276"/>
            <ac:spMk id="17" creationId="{7025EFD5-738C-41B9-87FE-0C00E211BD8B}"/>
          </ac:spMkLst>
        </pc:spChg>
        <pc:spChg chg="add del">
          <ac:chgData name="Jyothsna Sakhamuri" userId="c31ba3ad21cd1e0c" providerId="LiveId" clId="{11DB83FE-9EE9-407E-B48F-41BBA225D452}" dt="2024-04-26T01:54:10.145" v="505" actId="26606"/>
          <ac:spMkLst>
            <pc:docMk/>
            <pc:sldMk cId="702564269" sldId="276"/>
            <ac:spMk id="19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1" creationId="{DCFDFFB9-D302-4A05-A770-D33232254722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2" creationId="{23DA7759-3209-4FE2-96D1-4EEDD81E9EA0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3" creationId="{41460DAD-8769-4C9F-9C8C-BB0443909D76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4" creationId="{9F8A656C-0806-4677-A38B-DA5DF0F3C406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5" creationId="{9BEF8C6D-8BB3-473A-9607-D7381CC5C0A5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27" creationId="{23DA7759-3209-4FE2-96D1-4EEDD81E9EA0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28" creationId="{41460DAD-8769-4C9F-9C8C-BB0443909D76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29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30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31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3" creationId="{23DA7759-3209-4FE2-96D1-4EEDD81E9EA0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4" creationId="{41460DAD-8769-4C9F-9C8C-BB0443909D76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5" creationId="{DB304A14-32D0-4873-B914-423ED7B8DAFD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6" creationId="{1D460C86-854F-4FB3-ABC2-E823D8FEB9DB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7" creationId="{BB48116A-278A-4CC5-89D3-9DE8E8FF1245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39" creationId="{23DA7759-3209-4FE2-96D1-4EEDD81E9EA0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40" creationId="{41460DAD-8769-4C9F-9C8C-BB0443909D76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41" creationId="{2EB492CD-616E-47F8-933B-5E2D952A0593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42" creationId="{59383CF9-23B5-4335-9B21-1791C4CF1C75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43" creationId="{0007FE00-9498-4706-B255-6437B0252C02}"/>
          </ac:spMkLst>
        </pc:spChg>
        <pc:picChg chg="add del mod">
          <ac:chgData name="Jyothsna Sakhamuri" userId="c31ba3ad21cd1e0c" providerId="LiveId" clId="{11DB83FE-9EE9-407E-B48F-41BBA225D452}" dt="2024-04-26T01:11:31.304" v="413" actId="21"/>
          <ac:picMkLst>
            <pc:docMk/>
            <pc:sldMk cId="702564269" sldId="276"/>
            <ac:picMk id="2" creationId="{E44F3D99-6A53-1707-0E9D-9D0CAB005BDC}"/>
          </ac:picMkLst>
        </pc:picChg>
        <pc:picChg chg="add mod ord">
          <ac:chgData name="Jyothsna Sakhamuri" userId="c31ba3ad21cd1e0c" providerId="LiveId" clId="{11DB83FE-9EE9-407E-B48F-41BBA225D452}" dt="2024-04-26T02:18:47.463" v="747" actId="1036"/>
          <ac:picMkLst>
            <pc:docMk/>
            <pc:sldMk cId="702564269" sldId="276"/>
            <ac:picMk id="3" creationId="{AA2800A3-B467-C5A0-8DED-395BE1B28B4C}"/>
          </ac:picMkLst>
        </pc:picChg>
        <pc:picChg chg="add mod">
          <ac:chgData name="Jyothsna Sakhamuri" userId="c31ba3ad21cd1e0c" providerId="LiveId" clId="{11DB83FE-9EE9-407E-B48F-41BBA225D452}" dt="2024-04-26T01:13:08.068" v="418" actId="931"/>
          <ac:picMkLst>
            <pc:docMk/>
            <pc:sldMk cId="702564269" sldId="276"/>
            <ac:picMk id="5" creationId="{DFF027FF-9F15-1768-B764-DD8093492C08}"/>
          </ac:picMkLst>
        </pc:picChg>
        <pc:picChg chg="add del mod">
          <ac:chgData name="Jyothsna Sakhamuri" userId="c31ba3ad21cd1e0c" providerId="LiveId" clId="{11DB83FE-9EE9-407E-B48F-41BBA225D452}" dt="2024-04-26T01:44:36.186" v="424" actId="21"/>
          <ac:picMkLst>
            <pc:docMk/>
            <pc:sldMk cId="702564269" sldId="276"/>
            <ac:picMk id="7" creationId="{23489752-2439-CF93-65B7-227A1D651D1A}"/>
          </ac:picMkLst>
        </pc:picChg>
      </pc:sldChg>
      <pc:sldChg chg="addSp delSp modSp new del mod">
        <pc:chgData name="Jyothsna Sakhamuri" userId="c31ba3ad21cd1e0c" providerId="LiveId" clId="{11DB83FE-9EE9-407E-B48F-41BBA225D452}" dt="2024-04-26T00:51:25.022" v="369" actId="680"/>
        <pc:sldMkLst>
          <pc:docMk/>
          <pc:sldMk cId="56279940" sldId="277"/>
        </pc:sldMkLst>
        <pc:spChg chg="add del">
          <ac:chgData name="Jyothsna Sakhamuri" userId="c31ba3ad21cd1e0c" providerId="LiveId" clId="{11DB83FE-9EE9-407E-B48F-41BBA225D452}" dt="2024-04-26T00:50:50.928" v="360" actId="22"/>
          <ac:spMkLst>
            <pc:docMk/>
            <pc:sldMk cId="56279940" sldId="277"/>
            <ac:spMk id="3" creationId="{415C156B-C64E-9F0D-0646-22EC6C1D8313}"/>
          </ac:spMkLst>
        </pc:spChg>
        <pc:spChg chg="add del mod">
          <ac:chgData name="Jyothsna Sakhamuri" userId="c31ba3ad21cd1e0c" providerId="LiveId" clId="{11DB83FE-9EE9-407E-B48F-41BBA225D452}" dt="2024-04-26T00:51:24.348" v="368" actId="22"/>
          <ac:spMkLst>
            <pc:docMk/>
            <pc:sldMk cId="56279940" sldId="277"/>
            <ac:spMk id="5" creationId="{21E8B749-6FA8-3B3E-83FF-1F9623BD1BFC}"/>
          </ac:spMkLst>
        </pc:spChg>
      </pc:sldChg>
      <pc:sldChg chg="addSp delSp modSp new del mod">
        <pc:chgData name="Jyothsna Sakhamuri" userId="c31ba3ad21cd1e0c" providerId="LiveId" clId="{11DB83FE-9EE9-407E-B48F-41BBA225D452}" dt="2024-04-26T02:04:37.501" v="610" actId="2696"/>
        <pc:sldMkLst>
          <pc:docMk/>
          <pc:sldMk cId="2043510990" sldId="277"/>
        </pc:sldMkLst>
        <pc:spChg chg="mod">
          <ac:chgData name="Jyothsna Sakhamuri" userId="c31ba3ad21cd1e0c" providerId="LiveId" clId="{11DB83FE-9EE9-407E-B48F-41BBA225D452}" dt="2024-04-26T02:01:08.398" v="591" actId="20577"/>
          <ac:spMkLst>
            <pc:docMk/>
            <pc:sldMk cId="2043510990" sldId="277"/>
            <ac:spMk id="2" creationId="{BAD75B46-FCC6-B8D4-241D-2CB2501891C1}"/>
          </ac:spMkLst>
        </pc:spChg>
        <pc:spChg chg="add del mod">
          <ac:chgData name="Jyothsna Sakhamuri" userId="c31ba3ad21cd1e0c" providerId="LiveId" clId="{11DB83FE-9EE9-407E-B48F-41BBA225D452}" dt="2024-04-26T02:04:29.087" v="609" actId="931"/>
          <ac:spMkLst>
            <pc:docMk/>
            <pc:sldMk cId="2043510990" sldId="277"/>
            <ac:spMk id="3" creationId="{610AE0DC-581A-67C9-D2FF-69A06E2FA9FE}"/>
          </ac:spMkLst>
        </pc:spChg>
        <pc:spChg chg="add del">
          <ac:chgData name="Jyothsna Sakhamuri" userId="c31ba3ad21cd1e0c" providerId="LiveId" clId="{11DB83FE-9EE9-407E-B48F-41BBA225D452}" dt="2024-04-26T02:02:03.281" v="606" actId="22"/>
          <ac:spMkLst>
            <pc:docMk/>
            <pc:sldMk cId="2043510990" sldId="277"/>
            <ac:spMk id="7" creationId="{5268F5DB-642D-F3CE-9FC0-CA77CF11E2DF}"/>
          </ac:spMkLst>
        </pc:spChg>
        <pc:spChg chg="add del mod">
          <ac:chgData name="Jyothsna Sakhamuri" userId="c31ba3ad21cd1e0c" providerId="LiveId" clId="{11DB83FE-9EE9-407E-B48F-41BBA225D452}" dt="2024-04-26T02:02:01.693" v="605" actId="21"/>
          <ac:spMkLst>
            <pc:docMk/>
            <pc:sldMk cId="2043510990" sldId="277"/>
            <ac:spMk id="9" creationId="{19E9046C-11EA-E8AD-45A9-D2988BC3B058}"/>
          </ac:spMkLst>
        </pc:spChg>
        <pc:picChg chg="add del mod">
          <ac:chgData name="Jyothsna Sakhamuri" userId="c31ba3ad21cd1e0c" providerId="LiveId" clId="{11DB83FE-9EE9-407E-B48F-41BBA225D452}" dt="2024-04-26T02:04:29.087" v="609" actId="931"/>
          <ac:picMkLst>
            <pc:docMk/>
            <pc:sldMk cId="2043510990" sldId="277"/>
            <ac:picMk id="5" creationId="{DF4C20CC-2D0C-4457-FDEE-19B9BBF4AE26}"/>
          </ac:picMkLst>
        </pc:picChg>
      </pc:sldChg>
      <pc:sldChg chg="add del">
        <pc:chgData name="Jyothsna Sakhamuri" userId="c31ba3ad21cd1e0c" providerId="LiveId" clId="{11DB83FE-9EE9-407E-B48F-41BBA225D452}" dt="2024-04-26T02:04:51.689" v="612"/>
        <pc:sldMkLst>
          <pc:docMk/>
          <pc:sldMk cId="3617170614" sldId="277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EB706-2991-4D58-A89D-02B733FC3374}" type="doc">
      <dgm:prSet loTypeId="urn:microsoft.com/office/officeart/2005/8/layout/vList5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3F4CDC77-5F41-44FF-B43C-D331A2E5D53C}">
      <dgm:prSet/>
      <dgm:spPr/>
      <dgm:t>
        <a:bodyPr/>
        <a:lstStyle/>
        <a:p>
          <a:r>
            <a:rPr lang="en-US"/>
            <a:t>Objectives</a:t>
          </a:r>
        </a:p>
      </dgm:t>
    </dgm:pt>
    <dgm:pt modelId="{350AB286-95CE-4A6C-AC76-CE092B05B14F}" type="parTrans" cxnId="{D0CE889E-A550-4837-AB23-1F4F88613CC1}">
      <dgm:prSet/>
      <dgm:spPr/>
      <dgm:t>
        <a:bodyPr/>
        <a:lstStyle/>
        <a:p>
          <a:endParaRPr lang="en-US"/>
        </a:p>
      </dgm:t>
    </dgm:pt>
    <dgm:pt modelId="{37B9D563-9B14-435D-8F87-0373EE4DAB4D}" type="sibTrans" cxnId="{D0CE889E-A550-4837-AB23-1F4F88613CC1}">
      <dgm:prSet/>
      <dgm:spPr/>
      <dgm:t>
        <a:bodyPr/>
        <a:lstStyle/>
        <a:p>
          <a:endParaRPr lang="en-US"/>
        </a:p>
      </dgm:t>
    </dgm:pt>
    <dgm:pt modelId="{49157076-5D74-4C23-86A8-09D89AE1899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B816003D-70CE-4B39-9CDA-ED797F3F284E}" type="parTrans" cxnId="{B3423D8B-0021-4C09-BE1E-B74221AC9B4B}">
      <dgm:prSet/>
      <dgm:spPr/>
      <dgm:t>
        <a:bodyPr/>
        <a:lstStyle/>
        <a:p>
          <a:endParaRPr lang="en-US"/>
        </a:p>
      </dgm:t>
    </dgm:pt>
    <dgm:pt modelId="{F525A1E9-80A1-47E6-AD31-B0DD7DB6D18B}" type="sibTrans" cxnId="{B3423D8B-0021-4C09-BE1E-B74221AC9B4B}">
      <dgm:prSet/>
      <dgm:spPr/>
      <dgm:t>
        <a:bodyPr/>
        <a:lstStyle/>
        <a:p>
          <a:endParaRPr lang="en-US"/>
        </a:p>
      </dgm:t>
    </dgm:pt>
    <dgm:pt modelId="{C07281B1-30BA-40DC-87B4-166B8AF24A86}">
      <dgm:prSet/>
      <dgm:spPr/>
      <dgm:t>
        <a:bodyPr/>
        <a:lstStyle/>
        <a:p>
          <a:r>
            <a:rPr lang="en-US"/>
            <a:t>Approach</a:t>
          </a:r>
        </a:p>
      </dgm:t>
    </dgm:pt>
    <dgm:pt modelId="{D5FC68E3-DB9C-45FF-B7A5-A9A94CB06300}" type="parTrans" cxnId="{131E93D6-3F47-4893-A3DD-8555BD773D48}">
      <dgm:prSet/>
      <dgm:spPr/>
      <dgm:t>
        <a:bodyPr/>
        <a:lstStyle/>
        <a:p>
          <a:endParaRPr lang="en-US"/>
        </a:p>
      </dgm:t>
    </dgm:pt>
    <dgm:pt modelId="{1915EBAD-CBB9-497F-BE4F-BF6E9A0ECFEF}" type="sibTrans" cxnId="{131E93D6-3F47-4893-A3DD-8555BD773D48}">
      <dgm:prSet/>
      <dgm:spPr/>
      <dgm:t>
        <a:bodyPr/>
        <a:lstStyle/>
        <a:p>
          <a:endParaRPr lang="en-US"/>
        </a:p>
      </dgm:t>
    </dgm:pt>
    <dgm:pt modelId="{C88D980E-D3BF-47BD-AFC9-927980B5A13B}">
      <dgm:prSet/>
      <dgm:spPr/>
      <dgm:t>
        <a:bodyPr/>
        <a:lstStyle/>
        <a:p>
          <a:r>
            <a:rPr lang="en-US"/>
            <a:t>Algorithm</a:t>
          </a:r>
        </a:p>
      </dgm:t>
    </dgm:pt>
    <dgm:pt modelId="{AABF6032-0C42-4C5A-996F-D967AA87363C}" type="parTrans" cxnId="{D3F16BC4-37BC-4F55-A77D-78165B34FC9A}">
      <dgm:prSet/>
      <dgm:spPr/>
      <dgm:t>
        <a:bodyPr/>
        <a:lstStyle/>
        <a:p>
          <a:endParaRPr lang="en-US"/>
        </a:p>
      </dgm:t>
    </dgm:pt>
    <dgm:pt modelId="{843DEC4E-212C-485D-8E3C-79F677362A00}" type="sibTrans" cxnId="{D3F16BC4-37BC-4F55-A77D-78165B34FC9A}">
      <dgm:prSet/>
      <dgm:spPr/>
      <dgm:t>
        <a:bodyPr/>
        <a:lstStyle/>
        <a:p>
          <a:endParaRPr lang="en-US"/>
        </a:p>
      </dgm:t>
    </dgm:pt>
    <dgm:pt modelId="{45148FD5-B8F2-4505-BA9D-690025CC3A8A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2C334D97-98D6-4322-98E8-5775BF0E9D17}" type="parTrans" cxnId="{8E360904-145D-422A-B9B5-276E19AE39D6}">
      <dgm:prSet/>
      <dgm:spPr/>
      <dgm:t>
        <a:bodyPr/>
        <a:lstStyle/>
        <a:p>
          <a:endParaRPr lang="en-US"/>
        </a:p>
      </dgm:t>
    </dgm:pt>
    <dgm:pt modelId="{62779C9F-20E7-41FF-B7AE-45D915FBEB93}" type="sibTrans" cxnId="{8E360904-145D-422A-B9B5-276E19AE39D6}">
      <dgm:prSet/>
      <dgm:spPr/>
      <dgm:t>
        <a:bodyPr/>
        <a:lstStyle/>
        <a:p>
          <a:endParaRPr lang="en-US"/>
        </a:p>
      </dgm:t>
    </dgm:pt>
    <dgm:pt modelId="{93D9D7C5-A547-48C0-BC74-1AB7623999E8}">
      <dgm:prSet/>
      <dgm:spPr/>
      <dgm:t>
        <a:bodyPr/>
        <a:lstStyle/>
        <a:p>
          <a:r>
            <a:rPr lang="en-US"/>
            <a:t>Results</a:t>
          </a:r>
        </a:p>
      </dgm:t>
    </dgm:pt>
    <dgm:pt modelId="{73E50D42-688B-470A-9A94-39AEE5205968}" type="parTrans" cxnId="{082EE5FD-9457-4F7B-9BBD-C321E9E94A00}">
      <dgm:prSet/>
      <dgm:spPr/>
      <dgm:t>
        <a:bodyPr/>
        <a:lstStyle/>
        <a:p>
          <a:endParaRPr lang="en-US"/>
        </a:p>
      </dgm:t>
    </dgm:pt>
    <dgm:pt modelId="{B82F012F-2736-426D-AC89-30C78F941632}" type="sibTrans" cxnId="{082EE5FD-9457-4F7B-9BBD-C321E9E94A00}">
      <dgm:prSet/>
      <dgm:spPr/>
      <dgm:t>
        <a:bodyPr/>
        <a:lstStyle/>
        <a:p>
          <a:endParaRPr lang="en-US"/>
        </a:p>
      </dgm:t>
    </dgm:pt>
    <dgm:pt modelId="{20CADE29-82A6-4125-B772-9BB900978B65}">
      <dgm:prSet/>
      <dgm:spPr/>
      <dgm:t>
        <a:bodyPr/>
        <a:lstStyle/>
        <a:p>
          <a:r>
            <a:rPr lang="en-US"/>
            <a:t>Conclusion</a:t>
          </a:r>
        </a:p>
      </dgm:t>
    </dgm:pt>
    <dgm:pt modelId="{5F83669F-5CDD-47C5-B1D5-45B068B5B852}" type="parTrans" cxnId="{00450F84-20F4-48A1-926A-C67ABA25245C}">
      <dgm:prSet/>
      <dgm:spPr/>
      <dgm:t>
        <a:bodyPr/>
        <a:lstStyle/>
        <a:p>
          <a:endParaRPr lang="en-US"/>
        </a:p>
      </dgm:t>
    </dgm:pt>
    <dgm:pt modelId="{17653A5D-6E38-418B-ABE8-B6051FF3F055}" type="sibTrans" cxnId="{00450F84-20F4-48A1-926A-C67ABA25245C}">
      <dgm:prSet/>
      <dgm:spPr/>
      <dgm:t>
        <a:bodyPr/>
        <a:lstStyle/>
        <a:p>
          <a:endParaRPr lang="en-US"/>
        </a:p>
      </dgm:t>
    </dgm:pt>
    <dgm:pt modelId="{550D70AF-43BB-4A1E-AA1C-4D649612C9D0}">
      <dgm:prSet/>
      <dgm:spPr/>
      <dgm:t>
        <a:bodyPr/>
        <a:lstStyle/>
        <a:p>
          <a:r>
            <a:rPr lang="en-US"/>
            <a:t>Deliverables</a:t>
          </a:r>
        </a:p>
      </dgm:t>
    </dgm:pt>
    <dgm:pt modelId="{317E1EC0-C18D-44BE-8CA2-D50E7DE4A84F}" type="parTrans" cxnId="{1090740A-EF33-4A8D-B02B-F6B8F635EFCD}">
      <dgm:prSet/>
      <dgm:spPr/>
      <dgm:t>
        <a:bodyPr/>
        <a:lstStyle/>
        <a:p>
          <a:endParaRPr lang="en-US"/>
        </a:p>
      </dgm:t>
    </dgm:pt>
    <dgm:pt modelId="{3EE4796E-057B-43D9-A330-D304B11965D9}" type="sibTrans" cxnId="{1090740A-EF33-4A8D-B02B-F6B8F635EFCD}">
      <dgm:prSet/>
      <dgm:spPr/>
      <dgm:t>
        <a:bodyPr/>
        <a:lstStyle/>
        <a:p>
          <a:endParaRPr lang="en-US"/>
        </a:p>
      </dgm:t>
    </dgm:pt>
    <dgm:pt modelId="{7EF3A76A-96B1-46C3-943F-D47FFBB92636}" type="pres">
      <dgm:prSet presAssocID="{AFEEB706-2991-4D58-A89D-02B733FC3374}" presName="Name0" presStyleCnt="0">
        <dgm:presLayoutVars>
          <dgm:dir/>
          <dgm:animLvl val="lvl"/>
          <dgm:resizeHandles val="exact"/>
        </dgm:presLayoutVars>
      </dgm:prSet>
      <dgm:spPr/>
    </dgm:pt>
    <dgm:pt modelId="{E2521B59-0299-4D5E-AD01-3F351A7581FF}" type="pres">
      <dgm:prSet presAssocID="{3F4CDC77-5F41-44FF-B43C-D331A2E5D53C}" presName="linNode" presStyleCnt="0"/>
      <dgm:spPr/>
    </dgm:pt>
    <dgm:pt modelId="{D652ABFF-4401-4E28-8F04-89C65DA8CA24}" type="pres">
      <dgm:prSet presAssocID="{3F4CDC77-5F41-44FF-B43C-D331A2E5D53C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9D59885D-D0AC-4F83-987B-709A761FF78F}" type="pres">
      <dgm:prSet presAssocID="{37B9D563-9B14-435D-8F87-0373EE4DAB4D}" presName="sp" presStyleCnt="0"/>
      <dgm:spPr/>
    </dgm:pt>
    <dgm:pt modelId="{4EE00C3C-F73F-4608-AFED-652BBE743FFB}" type="pres">
      <dgm:prSet presAssocID="{49157076-5D74-4C23-86A8-09D89AE18996}" presName="linNode" presStyleCnt="0"/>
      <dgm:spPr/>
    </dgm:pt>
    <dgm:pt modelId="{E4A66CAE-B8EF-4870-8F5E-35268B5EA414}" type="pres">
      <dgm:prSet presAssocID="{49157076-5D74-4C23-86A8-09D89AE1899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F59F9147-B73D-4D5B-A7E0-DD893C88173A}" type="pres">
      <dgm:prSet presAssocID="{F525A1E9-80A1-47E6-AD31-B0DD7DB6D18B}" presName="sp" presStyleCnt="0"/>
      <dgm:spPr/>
    </dgm:pt>
    <dgm:pt modelId="{F5DABB52-3862-4B25-8EFF-56348F0A7DCB}" type="pres">
      <dgm:prSet presAssocID="{C07281B1-30BA-40DC-87B4-166B8AF24A86}" presName="linNode" presStyleCnt="0"/>
      <dgm:spPr/>
    </dgm:pt>
    <dgm:pt modelId="{95E30377-B870-4F84-A50A-C413E6527E44}" type="pres">
      <dgm:prSet presAssocID="{C07281B1-30BA-40DC-87B4-166B8AF24A86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71ECA748-CC63-4DA8-AD23-EB23398F8A32}" type="pres">
      <dgm:prSet presAssocID="{1915EBAD-CBB9-497F-BE4F-BF6E9A0ECFEF}" presName="sp" presStyleCnt="0"/>
      <dgm:spPr/>
    </dgm:pt>
    <dgm:pt modelId="{271A9784-A3CA-4FFF-9472-093AFAEDAB35}" type="pres">
      <dgm:prSet presAssocID="{C88D980E-D3BF-47BD-AFC9-927980B5A13B}" presName="linNode" presStyleCnt="0"/>
      <dgm:spPr/>
    </dgm:pt>
    <dgm:pt modelId="{DF579EB6-5FF6-4AF1-B4BA-5B2EF05A2F89}" type="pres">
      <dgm:prSet presAssocID="{C88D980E-D3BF-47BD-AFC9-927980B5A13B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A4FB041E-3E46-4342-BD75-A784AC7EE331}" type="pres">
      <dgm:prSet presAssocID="{843DEC4E-212C-485D-8E3C-79F677362A00}" presName="sp" presStyleCnt="0"/>
      <dgm:spPr/>
    </dgm:pt>
    <dgm:pt modelId="{21163B58-79BF-4181-AEC8-5992EDEBD433}" type="pres">
      <dgm:prSet presAssocID="{45148FD5-B8F2-4505-BA9D-690025CC3A8A}" presName="linNode" presStyleCnt="0"/>
      <dgm:spPr/>
    </dgm:pt>
    <dgm:pt modelId="{8476C964-6238-42F5-9E88-783764EEE9C9}" type="pres">
      <dgm:prSet presAssocID="{45148FD5-B8F2-4505-BA9D-690025CC3A8A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0810485-8268-4421-BB5B-ABF04A069009}" type="pres">
      <dgm:prSet presAssocID="{62779C9F-20E7-41FF-B7AE-45D915FBEB93}" presName="sp" presStyleCnt="0"/>
      <dgm:spPr/>
    </dgm:pt>
    <dgm:pt modelId="{5C0FCDE6-9774-4847-A50B-E3D61DD3AC85}" type="pres">
      <dgm:prSet presAssocID="{93D9D7C5-A547-48C0-BC74-1AB7623999E8}" presName="linNode" presStyleCnt="0"/>
      <dgm:spPr/>
    </dgm:pt>
    <dgm:pt modelId="{A2558E02-9AF9-4A24-B7F5-94647D07B609}" type="pres">
      <dgm:prSet presAssocID="{93D9D7C5-A547-48C0-BC74-1AB7623999E8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9CB6BA17-3D74-4C30-859A-D12A0394D7DE}" type="pres">
      <dgm:prSet presAssocID="{B82F012F-2736-426D-AC89-30C78F941632}" presName="sp" presStyleCnt="0"/>
      <dgm:spPr/>
    </dgm:pt>
    <dgm:pt modelId="{D5001C13-9F29-4F12-8B82-7280C52A52B7}" type="pres">
      <dgm:prSet presAssocID="{20CADE29-82A6-4125-B772-9BB900978B65}" presName="linNode" presStyleCnt="0"/>
      <dgm:spPr/>
    </dgm:pt>
    <dgm:pt modelId="{CA1FF4AC-3B4E-4BD5-8BA3-86981C752394}" type="pres">
      <dgm:prSet presAssocID="{20CADE29-82A6-4125-B772-9BB900978B65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DF169FB5-00CB-4746-BD97-6F7B20B2A781}" type="pres">
      <dgm:prSet presAssocID="{17653A5D-6E38-418B-ABE8-B6051FF3F055}" presName="sp" presStyleCnt="0"/>
      <dgm:spPr/>
    </dgm:pt>
    <dgm:pt modelId="{D832772D-E9BE-4781-AF7E-342CEC4EB892}" type="pres">
      <dgm:prSet presAssocID="{550D70AF-43BB-4A1E-AA1C-4D649612C9D0}" presName="linNode" presStyleCnt="0"/>
      <dgm:spPr/>
    </dgm:pt>
    <dgm:pt modelId="{1F866EB4-B3DE-4BFF-96FD-F498C454D8F6}" type="pres">
      <dgm:prSet presAssocID="{550D70AF-43BB-4A1E-AA1C-4D649612C9D0}" presName="parentText" presStyleLbl="node1" presStyleIdx="7" presStyleCnt="8">
        <dgm:presLayoutVars>
          <dgm:chMax val="1"/>
          <dgm:bulletEnabled val="1"/>
        </dgm:presLayoutVars>
      </dgm:prSet>
      <dgm:spPr/>
    </dgm:pt>
  </dgm:ptLst>
  <dgm:cxnLst>
    <dgm:cxn modelId="{8E360904-145D-422A-B9B5-276E19AE39D6}" srcId="{AFEEB706-2991-4D58-A89D-02B733FC3374}" destId="{45148FD5-B8F2-4505-BA9D-690025CC3A8A}" srcOrd="4" destOrd="0" parTransId="{2C334D97-98D6-4322-98E8-5775BF0E9D17}" sibTransId="{62779C9F-20E7-41FF-B7AE-45D915FBEB93}"/>
    <dgm:cxn modelId="{1090740A-EF33-4A8D-B02B-F6B8F635EFCD}" srcId="{AFEEB706-2991-4D58-A89D-02B733FC3374}" destId="{550D70AF-43BB-4A1E-AA1C-4D649612C9D0}" srcOrd="7" destOrd="0" parTransId="{317E1EC0-C18D-44BE-8CA2-D50E7DE4A84F}" sibTransId="{3EE4796E-057B-43D9-A330-D304B11965D9}"/>
    <dgm:cxn modelId="{B77A3712-A179-40D5-9324-BF17C0F8E4B6}" type="presOf" srcId="{49157076-5D74-4C23-86A8-09D89AE18996}" destId="{E4A66CAE-B8EF-4870-8F5E-35268B5EA414}" srcOrd="0" destOrd="0" presId="urn:microsoft.com/office/officeart/2005/8/layout/vList5"/>
    <dgm:cxn modelId="{7FD71417-1FE4-46E4-8466-07C00BF661E1}" type="presOf" srcId="{C07281B1-30BA-40DC-87B4-166B8AF24A86}" destId="{95E30377-B870-4F84-A50A-C413E6527E44}" srcOrd="0" destOrd="0" presId="urn:microsoft.com/office/officeart/2005/8/layout/vList5"/>
    <dgm:cxn modelId="{835CBF60-671F-42B2-B862-4900D9EABCC3}" type="presOf" srcId="{550D70AF-43BB-4A1E-AA1C-4D649612C9D0}" destId="{1F866EB4-B3DE-4BFF-96FD-F498C454D8F6}" srcOrd="0" destOrd="0" presId="urn:microsoft.com/office/officeart/2005/8/layout/vList5"/>
    <dgm:cxn modelId="{00450F84-20F4-48A1-926A-C67ABA25245C}" srcId="{AFEEB706-2991-4D58-A89D-02B733FC3374}" destId="{20CADE29-82A6-4125-B772-9BB900978B65}" srcOrd="6" destOrd="0" parTransId="{5F83669F-5CDD-47C5-B1D5-45B068B5B852}" sibTransId="{17653A5D-6E38-418B-ABE8-B6051FF3F055}"/>
    <dgm:cxn modelId="{B3423D8B-0021-4C09-BE1E-B74221AC9B4B}" srcId="{AFEEB706-2991-4D58-A89D-02B733FC3374}" destId="{49157076-5D74-4C23-86A8-09D89AE18996}" srcOrd="1" destOrd="0" parTransId="{B816003D-70CE-4B39-9CDA-ED797F3F284E}" sibTransId="{F525A1E9-80A1-47E6-AD31-B0DD7DB6D18B}"/>
    <dgm:cxn modelId="{4448258C-D987-486C-93AA-D71985646297}" type="presOf" srcId="{20CADE29-82A6-4125-B772-9BB900978B65}" destId="{CA1FF4AC-3B4E-4BD5-8BA3-86981C752394}" srcOrd="0" destOrd="0" presId="urn:microsoft.com/office/officeart/2005/8/layout/vList5"/>
    <dgm:cxn modelId="{D0CE889E-A550-4837-AB23-1F4F88613CC1}" srcId="{AFEEB706-2991-4D58-A89D-02B733FC3374}" destId="{3F4CDC77-5F41-44FF-B43C-D331A2E5D53C}" srcOrd="0" destOrd="0" parTransId="{350AB286-95CE-4A6C-AC76-CE092B05B14F}" sibTransId="{37B9D563-9B14-435D-8F87-0373EE4DAB4D}"/>
    <dgm:cxn modelId="{DEB352A1-9535-4640-BA1F-0CA369B1FEED}" type="presOf" srcId="{45148FD5-B8F2-4505-BA9D-690025CC3A8A}" destId="{8476C964-6238-42F5-9E88-783764EEE9C9}" srcOrd="0" destOrd="0" presId="urn:microsoft.com/office/officeart/2005/8/layout/vList5"/>
    <dgm:cxn modelId="{CA62ABA5-73F4-4F7B-AC5E-7BCACC118F8D}" type="presOf" srcId="{93D9D7C5-A547-48C0-BC74-1AB7623999E8}" destId="{A2558E02-9AF9-4A24-B7F5-94647D07B609}" srcOrd="0" destOrd="0" presId="urn:microsoft.com/office/officeart/2005/8/layout/vList5"/>
    <dgm:cxn modelId="{D05EABB1-1B3B-4E06-8B1D-B561D63EA8CB}" type="presOf" srcId="{3F4CDC77-5F41-44FF-B43C-D331A2E5D53C}" destId="{D652ABFF-4401-4E28-8F04-89C65DA8CA24}" srcOrd="0" destOrd="0" presId="urn:microsoft.com/office/officeart/2005/8/layout/vList5"/>
    <dgm:cxn modelId="{D3F16BC4-37BC-4F55-A77D-78165B34FC9A}" srcId="{AFEEB706-2991-4D58-A89D-02B733FC3374}" destId="{C88D980E-D3BF-47BD-AFC9-927980B5A13B}" srcOrd="3" destOrd="0" parTransId="{AABF6032-0C42-4C5A-996F-D967AA87363C}" sibTransId="{843DEC4E-212C-485D-8E3C-79F677362A00}"/>
    <dgm:cxn modelId="{0C34B2C4-0877-4883-9300-F7F677C6514E}" type="presOf" srcId="{AFEEB706-2991-4D58-A89D-02B733FC3374}" destId="{7EF3A76A-96B1-46C3-943F-D47FFBB92636}" srcOrd="0" destOrd="0" presId="urn:microsoft.com/office/officeart/2005/8/layout/vList5"/>
    <dgm:cxn modelId="{131E93D6-3F47-4893-A3DD-8555BD773D48}" srcId="{AFEEB706-2991-4D58-A89D-02B733FC3374}" destId="{C07281B1-30BA-40DC-87B4-166B8AF24A86}" srcOrd="2" destOrd="0" parTransId="{D5FC68E3-DB9C-45FF-B7A5-A9A94CB06300}" sibTransId="{1915EBAD-CBB9-497F-BE4F-BF6E9A0ECFEF}"/>
    <dgm:cxn modelId="{FB8E39D9-64B7-4B39-A3A1-ED561283E9B7}" type="presOf" srcId="{C88D980E-D3BF-47BD-AFC9-927980B5A13B}" destId="{DF579EB6-5FF6-4AF1-B4BA-5B2EF05A2F89}" srcOrd="0" destOrd="0" presId="urn:microsoft.com/office/officeart/2005/8/layout/vList5"/>
    <dgm:cxn modelId="{082EE5FD-9457-4F7B-9BBD-C321E9E94A00}" srcId="{AFEEB706-2991-4D58-A89D-02B733FC3374}" destId="{93D9D7C5-A547-48C0-BC74-1AB7623999E8}" srcOrd="5" destOrd="0" parTransId="{73E50D42-688B-470A-9A94-39AEE5205968}" sibTransId="{B82F012F-2736-426D-AC89-30C78F941632}"/>
    <dgm:cxn modelId="{D53752FD-1751-4F6D-865D-6A7DD7211A03}" type="presParOf" srcId="{7EF3A76A-96B1-46C3-943F-D47FFBB92636}" destId="{E2521B59-0299-4D5E-AD01-3F351A7581FF}" srcOrd="0" destOrd="0" presId="urn:microsoft.com/office/officeart/2005/8/layout/vList5"/>
    <dgm:cxn modelId="{18A36619-7EC0-424C-9361-D46F899D2023}" type="presParOf" srcId="{E2521B59-0299-4D5E-AD01-3F351A7581FF}" destId="{D652ABFF-4401-4E28-8F04-89C65DA8CA24}" srcOrd="0" destOrd="0" presId="urn:microsoft.com/office/officeart/2005/8/layout/vList5"/>
    <dgm:cxn modelId="{32CBA20D-D623-42CD-A3DD-02C04ED67561}" type="presParOf" srcId="{7EF3A76A-96B1-46C3-943F-D47FFBB92636}" destId="{9D59885D-D0AC-4F83-987B-709A761FF78F}" srcOrd="1" destOrd="0" presId="urn:microsoft.com/office/officeart/2005/8/layout/vList5"/>
    <dgm:cxn modelId="{15075100-1ACB-4115-BDEE-F4E39658CF8B}" type="presParOf" srcId="{7EF3A76A-96B1-46C3-943F-D47FFBB92636}" destId="{4EE00C3C-F73F-4608-AFED-652BBE743FFB}" srcOrd="2" destOrd="0" presId="urn:microsoft.com/office/officeart/2005/8/layout/vList5"/>
    <dgm:cxn modelId="{11F1DC44-768A-4315-961E-AD449FBF08BF}" type="presParOf" srcId="{4EE00C3C-F73F-4608-AFED-652BBE743FFB}" destId="{E4A66CAE-B8EF-4870-8F5E-35268B5EA414}" srcOrd="0" destOrd="0" presId="urn:microsoft.com/office/officeart/2005/8/layout/vList5"/>
    <dgm:cxn modelId="{1442AFB5-7853-4104-982E-641EC17B971C}" type="presParOf" srcId="{7EF3A76A-96B1-46C3-943F-D47FFBB92636}" destId="{F59F9147-B73D-4D5B-A7E0-DD893C88173A}" srcOrd="3" destOrd="0" presId="urn:microsoft.com/office/officeart/2005/8/layout/vList5"/>
    <dgm:cxn modelId="{DA242339-E928-49C1-9AAE-2E934D27EA11}" type="presParOf" srcId="{7EF3A76A-96B1-46C3-943F-D47FFBB92636}" destId="{F5DABB52-3862-4B25-8EFF-56348F0A7DCB}" srcOrd="4" destOrd="0" presId="urn:microsoft.com/office/officeart/2005/8/layout/vList5"/>
    <dgm:cxn modelId="{5B760753-47BC-47E1-9AD6-D447B44D2B32}" type="presParOf" srcId="{F5DABB52-3862-4B25-8EFF-56348F0A7DCB}" destId="{95E30377-B870-4F84-A50A-C413E6527E44}" srcOrd="0" destOrd="0" presId="urn:microsoft.com/office/officeart/2005/8/layout/vList5"/>
    <dgm:cxn modelId="{19E79B39-3A5B-4E3F-99DD-76797C2303C9}" type="presParOf" srcId="{7EF3A76A-96B1-46C3-943F-D47FFBB92636}" destId="{71ECA748-CC63-4DA8-AD23-EB23398F8A32}" srcOrd="5" destOrd="0" presId="urn:microsoft.com/office/officeart/2005/8/layout/vList5"/>
    <dgm:cxn modelId="{36459184-5EC4-4E7B-9E01-05B4C1811BC7}" type="presParOf" srcId="{7EF3A76A-96B1-46C3-943F-D47FFBB92636}" destId="{271A9784-A3CA-4FFF-9472-093AFAEDAB35}" srcOrd="6" destOrd="0" presId="urn:microsoft.com/office/officeart/2005/8/layout/vList5"/>
    <dgm:cxn modelId="{05BA5BFF-FBA4-4A40-A8FE-D0293EDC2684}" type="presParOf" srcId="{271A9784-A3CA-4FFF-9472-093AFAEDAB35}" destId="{DF579EB6-5FF6-4AF1-B4BA-5B2EF05A2F89}" srcOrd="0" destOrd="0" presId="urn:microsoft.com/office/officeart/2005/8/layout/vList5"/>
    <dgm:cxn modelId="{1E48FF05-1714-4F71-91DC-DADA83F6B8DF}" type="presParOf" srcId="{7EF3A76A-96B1-46C3-943F-D47FFBB92636}" destId="{A4FB041E-3E46-4342-BD75-A784AC7EE331}" srcOrd="7" destOrd="0" presId="urn:microsoft.com/office/officeart/2005/8/layout/vList5"/>
    <dgm:cxn modelId="{112BF320-1475-4AF9-A249-8C09E9CDA517}" type="presParOf" srcId="{7EF3A76A-96B1-46C3-943F-D47FFBB92636}" destId="{21163B58-79BF-4181-AEC8-5992EDEBD433}" srcOrd="8" destOrd="0" presId="urn:microsoft.com/office/officeart/2005/8/layout/vList5"/>
    <dgm:cxn modelId="{2310D034-4B4C-44A2-8945-0412B8867F4C}" type="presParOf" srcId="{21163B58-79BF-4181-AEC8-5992EDEBD433}" destId="{8476C964-6238-42F5-9E88-783764EEE9C9}" srcOrd="0" destOrd="0" presId="urn:microsoft.com/office/officeart/2005/8/layout/vList5"/>
    <dgm:cxn modelId="{855038F9-7DF3-4938-89DB-E0DE54B2DD52}" type="presParOf" srcId="{7EF3A76A-96B1-46C3-943F-D47FFBB92636}" destId="{20810485-8268-4421-BB5B-ABF04A069009}" srcOrd="9" destOrd="0" presId="urn:microsoft.com/office/officeart/2005/8/layout/vList5"/>
    <dgm:cxn modelId="{359E6BF0-3714-42F0-A901-8B9C7D6D8B86}" type="presParOf" srcId="{7EF3A76A-96B1-46C3-943F-D47FFBB92636}" destId="{5C0FCDE6-9774-4847-A50B-E3D61DD3AC85}" srcOrd="10" destOrd="0" presId="urn:microsoft.com/office/officeart/2005/8/layout/vList5"/>
    <dgm:cxn modelId="{C3EF60EE-C9E8-4D19-BDC4-94B66F91CB97}" type="presParOf" srcId="{5C0FCDE6-9774-4847-A50B-E3D61DD3AC85}" destId="{A2558E02-9AF9-4A24-B7F5-94647D07B609}" srcOrd="0" destOrd="0" presId="urn:microsoft.com/office/officeart/2005/8/layout/vList5"/>
    <dgm:cxn modelId="{E2077E3F-2569-4C11-897B-AD3E233EC81C}" type="presParOf" srcId="{7EF3A76A-96B1-46C3-943F-D47FFBB92636}" destId="{9CB6BA17-3D74-4C30-859A-D12A0394D7DE}" srcOrd="11" destOrd="0" presId="urn:microsoft.com/office/officeart/2005/8/layout/vList5"/>
    <dgm:cxn modelId="{1AC2BCF9-6B47-4B6B-99FA-246B900E44C4}" type="presParOf" srcId="{7EF3A76A-96B1-46C3-943F-D47FFBB92636}" destId="{D5001C13-9F29-4F12-8B82-7280C52A52B7}" srcOrd="12" destOrd="0" presId="urn:microsoft.com/office/officeart/2005/8/layout/vList5"/>
    <dgm:cxn modelId="{F407CD57-ADC6-46FE-A94E-3C94924C3E82}" type="presParOf" srcId="{D5001C13-9F29-4F12-8B82-7280C52A52B7}" destId="{CA1FF4AC-3B4E-4BD5-8BA3-86981C752394}" srcOrd="0" destOrd="0" presId="urn:microsoft.com/office/officeart/2005/8/layout/vList5"/>
    <dgm:cxn modelId="{F9446604-58CF-4F8A-B77A-2356AF5471B7}" type="presParOf" srcId="{7EF3A76A-96B1-46C3-943F-D47FFBB92636}" destId="{DF169FB5-00CB-4746-BD97-6F7B20B2A781}" srcOrd="13" destOrd="0" presId="urn:microsoft.com/office/officeart/2005/8/layout/vList5"/>
    <dgm:cxn modelId="{2A0D2181-7A4F-4753-BEA3-7EBAB6399B2D}" type="presParOf" srcId="{7EF3A76A-96B1-46C3-943F-D47FFBB92636}" destId="{D832772D-E9BE-4781-AF7E-342CEC4EB892}" srcOrd="14" destOrd="0" presId="urn:microsoft.com/office/officeart/2005/8/layout/vList5"/>
    <dgm:cxn modelId="{3B6FDF60-5783-44CE-8D5A-6C9F041DAD9D}" type="presParOf" srcId="{D832772D-E9BE-4781-AF7E-342CEC4EB892}" destId="{1F866EB4-B3DE-4BFF-96FD-F498C454D8F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78F4CB-1B71-40FB-A862-6CE1610E0A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5376B1C-A9F7-40DD-962E-AF20C9729A94}">
      <dgm:prSet/>
      <dgm:spPr/>
      <dgm:t>
        <a:bodyPr/>
        <a:lstStyle/>
        <a:p>
          <a:r>
            <a:rPr lang="en-US"/>
            <a:t>We have used Model-free Reinforcement Learning algorithm called Feature based Q-learning and the utilization of the pattern Database to check the quality of the nearly-finished states of the cube.</a:t>
          </a:r>
        </a:p>
      </dgm:t>
    </dgm:pt>
    <dgm:pt modelId="{C4ECEE4F-A98A-4C4C-B410-26390C3A1A0B}" type="parTrans" cxnId="{92BFE99F-77D0-46AB-A825-793FC8FD8E70}">
      <dgm:prSet/>
      <dgm:spPr/>
      <dgm:t>
        <a:bodyPr/>
        <a:lstStyle/>
        <a:p>
          <a:endParaRPr lang="en-US"/>
        </a:p>
      </dgm:t>
    </dgm:pt>
    <dgm:pt modelId="{BA6D31C5-3456-4B89-AAD8-4D5980E38CB6}" type="sibTrans" cxnId="{92BFE99F-77D0-46AB-A825-793FC8FD8E70}">
      <dgm:prSet/>
      <dgm:spPr/>
      <dgm:t>
        <a:bodyPr/>
        <a:lstStyle/>
        <a:p>
          <a:endParaRPr lang="en-US"/>
        </a:p>
      </dgm:t>
    </dgm:pt>
    <dgm:pt modelId="{54A86004-5E88-4672-AD4C-1FBCFBECB873}">
      <dgm:prSet/>
      <dgm:spPr/>
      <dgm:t>
        <a:bodyPr/>
        <a:lstStyle/>
        <a:p>
          <a:r>
            <a:rPr lang="en-US"/>
            <a:t>The Q-learning algorithm and epsilon-greedy policy is used to decide the optimal move based on the Q-values and the reward associated based on the discount factor in the given number of episodes with the given learning rate.</a:t>
          </a:r>
        </a:p>
      </dgm:t>
    </dgm:pt>
    <dgm:pt modelId="{85DD7C6B-0A70-4C53-8B58-81BBFDBDE2EC}" type="parTrans" cxnId="{87EB08E3-99F2-43AC-89C0-A153D7D50A48}">
      <dgm:prSet/>
      <dgm:spPr/>
      <dgm:t>
        <a:bodyPr/>
        <a:lstStyle/>
        <a:p>
          <a:endParaRPr lang="en-US"/>
        </a:p>
      </dgm:t>
    </dgm:pt>
    <dgm:pt modelId="{8C5A7AD7-4150-4FA7-AC0A-162BC74E5A37}" type="sibTrans" cxnId="{87EB08E3-99F2-43AC-89C0-A153D7D50A48}">
      <dgm:prSet/>
      <dgm:spPr/>
      <dgm:t>
        <a:bodyPr/>
        <a:lstStyle/>
        <a:p>
          <a:endParaRPr lang="en-US"/>
        </a:p>
      </dgm:t>
    </dgm:pt>
    <dgm:pt modelId="{04AE6FCE-6D38-41AA-9453-F201CF3B537B}">
      <dgm:prSet/>
      <dgm:spPr/>
      <dgm:t>
        <a:bodyPr/>
        <a:lstStyle/>
        <a:p>
          <a:r>
            <a:rPr lang="en-US"/>
            <a:t>Feature-based</a:t>
          </a:r>
          <a:r>
            <a:rPr lang="en-US" baseline="0"/>
            <a:t> Q learning is used by the agent to solve the cube in the given number of episodes and agent stops after reaching the goal state (Solved Cube).</a:t>
          </a:r>
          <a:endParaRPr lang="en-US"/>
        </a:p>
      </dgm:t>
    </dgm:pt>
    <dgm:pt modelId="{988B0C13-F352-4291-B5FD-05464E9D3BDF}" type="parTrans" cxnId="{3AB8F809-B386-4827-988E-7F1351679575}">
      <dgm:prSet/>
      <dgm:spPr/>
      <dgm:t>
        <a:bodyPr/>
        <a:lstStyle/>
        <a:p>
          <a:endParaRPr lang="en-US"/>
        </a:p>
      </dgm:t>
    </dgm:pt>
    <dgm:pt modelId="{D414A611-0587-4377-A0CF-F431F586C127}" type="sibTrans" cxnId="{3AB8F809-B386-4827-988E-7F1351679575}">
      <dgm:prSet/>
      <dgm:spPr/>
      <dgm:t>
        <a:bodyPr/>
        <a:lstStyle/>
        <a:p>
          <a:endParaRPr lang="en-US"/>
        </a:p>
      </dgm:t>
    </dgm:pt>
    <dgm:pt modelId="{0AFC3A44-828A-477C-9874-BEEC1327C0AF}" type="pres">
      <dgm:prSet presAssocID="{2978F4CB-1B71-40FB-A862-6CE1610E0AC0}" presName="root" presStyleCnt="0">
        <dgm:presLayoutVars>
          <dgm:dir/>
          <dgm:resizeHandles val="exact"/>
        </dgm:presLayoutVars>
      </dgm:prSet>
      <dgm:spPr/>
    </dgm:pt>
    <dgm:pt modelId="{1266FD59-F39B-4065-81E5-31AFAB0B05E3}" type="pres">
      <dgm:prSet presAssocID="{55376B1C-A9F7-40DD-962E-AF20C9729A94}" presName="compNode" presStyleCnt="0"/>
      <dgm:spPr/>
    </dgm:pt>
    <dgm:pt modelId="{F1F8CA79-B44A-490E-98E2-C4631F7B826B}" type="pres">
      <dgm:prSet presAssocID="{55376B1C-A9F7-40DD-962E-AF20C9729A94}" presName="bgRect" presStyleLbl="bgShp" presStyleIdx="0" presStyleCnt="3"/>
      <dgm:spPr/>
    </dgm:pt>
    <dgm:pt modelId="{428B1716-12CD-4418-B813-99D1A9732B83}" type="pres">
      <dgm:prSet presAssocID="{55376B1C-A9F7-40DD-962E-AF20C9729A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C0F27E9-6A7B-455A-AF0A-52D70C4FADFA}" type="pres">
      <dgm:prSet presAssocID="{55376B1C-A9F7-40DD-962E-AF20C9729A94}" presName="spaceRect" presStyleCnt="0"/>
      <dgm:spPr/>
    </dgm:pt>
    <dgm:pt modelId="{C57BDD03-7B84-481D-BAFD-5A827FB7DDBF}" type="pres">
      <dgm:prSet presAssocID="{55376B1C-A9F7-40DD-962E-AF20C9729A94}" presName="parTx" presStyleLbl="revTx" presStyleIdx="0" presStyleCnt="3">
        <dgm:presLayoutVars>
          <dgm:chMax val="0"/>
          <dgm:chPref val="0"/>
        </dgm:presLayoutVars>
      </dgm:prSet>
      <dgm:spPr/>
    </dgm:pt>
    <dgm:pt modelId="{96FC71E8-4AF5-433C-8867-DA1A52D1F5CF}" type="pres">
      <dgm:prSet presAssocID="{BA6D31C5-3456-4B89-AAD8-4D5980E38CB6}" presName="sibTrans" presStyleCnt="0"/>
      <dgm:spPr/>
    </dgm:pt>
    <dgm:pt modelId="{4DC3260D-3E17-4C00-8CD6-3B229202A152}" type="pres">
      <dgm:prSet presAssocID="{54A86004-5E88-4672-AD4C-1FBCFBECB873}" presName="compNode" presStyleCnt="0"/>
      <dgm:spPr/>
    </dgm:pt>
    <dgm:pt modelId="{D3CC731F-341E-46AF-B252-CAA7C934970C}" type="pres">
      <dgm:prSet presAssocID="{54A86004-5E88-4672-AD4C-1FBCFBECB873}" presName="bgRect" presStyleLbl="bgShp" presStyleIdx="1" presStyleCnt="3"/>
      <dgm:spPr/>
    </dgm:pt>
    <dgm:pt modelId="{60D8E535-B764-4120-9447-9CBBBB1260BB}" type="pres">
      <dgm:prSet presAssocID="{54A86004-5E88-4672-AD4C-1FBCFBECB87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A7C86E3-C1A7-404D-8C7A-8E9B527C7F31}" type="pres">
      <dgm:prSet presAssocID="{54A86004-5E88-4672-AD4C-1FBCFBECB873}" presName="spaceRect" presStyleCnt="0"/>
      <dgm:spPr/>
    </dgm:pt>
    <dgm:pt modelId="{BE132133-E496-43D6-9041-8E0EEC53C88D}" type="pres">
      <dgm:prSet presAssocID="{54A86004-5E88-4672-AD4C-1FBCFBECB873}" presName="parTx" presStyleLbl="revTx" presStyleIdx="1" presStyleCnt="3">
        <dgm:presLayoutVars>
          <dgm:chMax val="0"/>
          <dgm:chPref val="0"/>
        </dgm:presLayoutVars>
      </dgm:prSet>
      <dgm:spPr/>
    </dgm:pt>
    <dgm:pt modelId="{30AAB0D4-9EE0-4509-AA75-EDC4B1D15A2E}" type="pres">
      <dgm:prSet presAssocID="{8C5A7AD7-4150-4FA7-AC0A-162BC74E5A37}" presName="sibTrans" presStyleCnt="0"/>
      <dgm:spPr/>
    </dgm:pt>
    <dgm:pt modelId="{5A758CF2-2AB5-449D-9934-2A9C9F476D6D}" type="pres">
      <dgm:prSet presAssocID="{04AE6FCE-6D38-41AA-9453-F201CF3B537B}" presName="compNode" presStyleCnt="0"/>
      <dgm:spPr/>
    </dgm:pt>
    <dgm:pt modelId="{4A99B2EE-EBBD-43B2-A5A1-4BF63ABB9387}" type="pres">
      <dgm:prSet presAssocID="{04AE6FCE-6D38-41AA-9453-F201CF3B537B}" presName="bgRect" presStyleLbl="bgShp" presStyleIdx="2" presStyleCnt="3"/>
      <dgm:spPr/>
    </dgm:pt>
    <dgm:pt modelId="{7BD40DB2-833A-400D-9683-4FD4E7485069}" type="pres">
      <dgm:prSet presAssocID="{04AE6FCE-6D38-41AA-9453-F201CF3B53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EBD01E3-DFF2-4223-9DD9-AC2CB1AD56BC}" type="pres">
      <dgm:prSet presAssocID="{04AE6FCE-6D38-41AA-9453-F201CF3B537B}" presName="spaceRect" presStyleCnt="0"/>
      <dgm:spPr/>
    </dgm:pt>
    <dgm:pt modelId="{0CCAC86D-17B4-4D80-8E1B-97859684CE28}" type="pres">
      <dgm:prSet presAssocID="{04AE6FCE-6D38-41AA-9453-F201CF3B53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B8F809-B386-4827-988E-7F1351679575}" srcId="{2978F4CB-1B71-40FB-A862-6CE1610E0AC0}" destId="{04AE6FCE-6D38-41AA-9453-F201CF3B537B}" srcOrd="2" destOrd="0" parTransId="{988B0C13-F352-4291-B5FD-05464E9D3BDF}" sibTransId="{D414A611-0587-4377-A0CF-F431F586C127}"/>
    <dgm:cxn modelId="{DF64E20A-78C6-43F9-B68E-EA1EEDF8D32B}" type="presOf" srcId="{04AE6FCE-6D38-41AA-9453-F201CF3B537B}" destId="{0CCAC86D-17B4-4D80-8E1B-97859684CE28}" srcOrd="0" destOrd="0" presId="urn:microsoft.com/office/officeart/2018/2/layout/IconVerticalSolidList"/>
    <dgm:cxn modelId="{A851303F-2DA3-4BBF-B6A7-B1359F91D3E9}" type="presOf" srcId="{54A86004-5E88-4672-AD4C-1FBCFBECB873}" destId="{BE132133-E496-43D6-9041-8E0EEC53C88D}" srcOrd="0" destOrd="0" presId="urn:microsoft.com/office/officeart/2018/2/layout/IconVerticalSolidList"/>
    <dgm:cxn modelId="{AD285049-82B3-4764-99EB-52580AA55063}" type="presOf" srcId="{55376B1C-A9F7-40DD-962E-AF20C9729A94}" destId="{C57BDD03-7B84-481D-BAFD-5A827FB7DDBF}" srcOrd="0" destOrd="0" presId="urn:microsoft.com/office/officeart/2018/2/layout/IconVerticalSolidList"/>
    <dgm:cxn modelId="{92BFE99F-77D0-46AB-A825-793FC8FD8E70}" srcId="{2978F4CB-1B71-40FB-A862-6CE1610E0AC0}" destId="{55376B1C-A9F7-40DD-962E-AF20C9729A94}" srcOrd="0" destOrd="0" parTransId="{C4ECEE4F-A98A-4C4C-B410-26390C3A1A0B}" sibTransId="{BA6D31C5-3456-4B89-AAD8-4D5980E38CB6}"/>
    <dgm:cxn modelId="{D52913B7-F3A5-4E07-92B0-7083DFEA3742}" type="presOf" srcId="{2978F4CB-1B71-40FB-A862-6CE1610E0AC0}" destId="{0AFC3A44-828A-477C-9874-BEEC1327C0AF}" srcOrd="0" destOrd="0" presId="urn:microsoft.com/office/officeart/2018/2/layout/IconVerticalSolidList"/>
    <dgm:cxn modelId="{87EB08E3-99F2-43AC-89C0-A153D7D50A48}" srcId="{2978F4CB-1B71-40FB-A862-6CE1610E0AC0}" destId="{54A86004-5E88-4672-AD4C-1FBCFBECB873}" srcOrd="1" destOrd="0" parTransId="{85DD7C6B-0A70-4C53-8B58-81BBFDBDE2EC}" sibTransId="{8C5A7AD7-4150-4FA7-AC0A-162BC74E5A37}"/>
    <dgm:cxn modelId="{9D6ED295-19BD-4873-87EC-ACFFF218744B}" type="presParOf" srcId="{0AFC3A44-828A-477C-9874-BEEC1327C0AF}" destId="{1266FD59-F39B-4065-81E5-31AFAB0B05E3}" srcOrd="0" destOrd="0" presId="urn:microsoft.com/office/officeart/2018/2/layout/IconVerticalSolidList"/>
    <dgm:cxn modelId="{EEA1B3B7-E567-47B5-AE1C-FB360FD0337E}" type="presParOf" srcId="{1266FD59-F39B-4065-81E5-31AFAB0B05E3}" destId="{F1F8CA79-B44A-490E-98E2-C4631F7B826B}" srcOrd="0" destOrd="0" presId="urn:microsoft.com/office/officeart/2018/2/layout/IconVerticalSolidList"/>
    <dgm:cxn modelId="{958E5D25-E842-468E-AEB7-36C8662081B9}" type="presParOf" srcId="{1266FD59-F39B-4065-81E5-31AFAB0B05E3}" destId="{428B1716-12CD-4418-B813-99D1A9732B83}" srcOrd="1" destOrd="0" presId="urn:microsoft.com/office/officeart/2018/2/layout/IconVerticalSolidList"/>
    <dgm:cxn modelId="{5DA20E15-6222-4701-A44D-760F907BED87}" type="presParOf" srcId="{1266FD59-F39B-4065-81E5-31AFAB0B05E3}" destId="{0C0F27E9-6A7B-455A-AF0A-52D70C4FADFA}" srcOrd="2" destOrd="0" presId="urn:microsoft.com/office/officeart/2018/2/layout/IconVerticalSolidList"/>
    <dgm:cxn modelId="{AE288E83-F4AC-43B9-B604-293F63A91C90}" type="presParOf" srcId="{1266FD59-F39B-4065-81E5-31AFAB0B05E3}" destId="{C57BDD03-7B84-481D-BAFD-5A827FB7DDBF}" srcOrd="3" destOrd="0" presId="urn:microsoft.com/office/officeart/2018/2/layout/IconVerticalSolidList"/>
    <dgm:cxn modelId="{2148E749-95B5-4503-A5D3-4608AC56C658}" type="presParOf" srcId="{0AFC3A44-828A-477C-9874-BEEC1327C0AF}" destId="{96FC71E8-4AF5-433C-8867-DA1A52D1F5CF}" srcOrd="1" destOrd="0" presId="urn:microsoft.com/office/officeart/2018/2/layout/IconVerticalSolidList"/>
    <dgm:cxn modelId="{E39040D1-E822-4D61-852C-C9AC228F6F5B}" type="presParOf" srcId="{0AFC3A44-828A-477C-9874-BEEC1327C0AF}" destId="{4DC3260D-3E17-4C00-8CD6-3B229202A152}" srcOrd="2" destOrd="0" presId="urn:microsoft.com/office/officeart/2018/2/layout/IconVerticalSolidList"/>
    <dgm:cxn modelId="{F4DCAAC0-1AFF-4E9C-925E-D7E228A238BF}" type="presParOf" srcId="{4DC3260D-3E17-4C00-8CD6-3B229202A152}" destId="{D3CC731F-341E-46AF-B252-CAA7C934970C}" srcOrd="0" destOrd="0" presId="urn:microsoft.com/office/officeart/2018/2/layout/IconVerticalSolidList"/>
    <dgm:cxn modelId="{1A072D05-7D75-438C-8C50-616F7D3A25C1}" type="presParOf" srcId="{4DC3260D-3E17-4C00-8CD6-3B229202A152}" destId="{60D8E535-B764-4120-9447-9CBBBB1260BB}" srcOrd="1" destOrd="0" presId="urn:microsoft.com/office/officeart/2018/2/layout/IconVerticalSolidList"/>
    <dgm:cxn modelId="{9747A728-84EA-4721-9B92-F8B876330DF5}" type="presParOf" srcId="{4DC3260D-3E17-4C00-8CD6-3B229202A152}" destId="{6A7C86E3-C1A7-404D-8C7A-8E9B527C7F31}" srcOrd="2" destOrd="0" presId="urn:microsoft.com/office/officeart/2018/2/layout/IconVerticalSolidList"/>
    <dgm:cxn modelId="{C565B94C-9808-4940-A255-634D4932D20B}" type="presParOf" srcId="{4DC3260D-3E17-4C00-8CD6-3B229202A152}" destId="{BE132133-E496-43D6-9041-8E0EEC53C88D}" srcOrd="3" destOrd="0" presId="urn:microsoft.com/office/officeart/2018/2/layout/IconVerticalSolidList"/>
    <dgm:cxn modelId="{14B5F741-829F-470E-BE6F-715E1BF308CB}" type="presParOf" srcId="{0AFC3A44-828A-477C-9874-BEEC1327C0AF}" destId="{30AAB0D4-9EE0-4509-AA75-EDC4B1D15A2E}" srcOrd="3" destOrd="0" presId="urn:microsoft.com/office/officeart/2018/2/layout/IconVerticalSolidList"/>
    <dgm:cxn modelId="{0F91F896-FE2C-4C8A-8FFD-7DCFDC3F43F5}" type="presParOf" srcId="{0AFC3A44-828A-477C-9874-BEEC1327C0AF}" destId="{5A758CF2-2AB5-449D-9934-2A9C9F476D6D}" srcOrd="4" destOrd="0" presId="urn:microsoft.com/office/officeart/2018/2/layout/IconVerticalSolidList"/>
    <dgm:cxn modelId="{E40EF940-4174-40A3-AA5B-960FA0AFD3AD}" type="presParOf" srcId="{5A758CF2-2AB5-449D-9934-2A9C9F476D6D}" destId="{4A99B2EE-EBBD-43B2-A5A1-4BF63ABB9387}" srcOrd="0" destOrd="0" presId="urn:microsoft.com/office/officeart/2018/2/layout/IconVerticalSolidList"/>
    <dgm:cxn modelId="{ACA5D03E-5981-4972-8DE8-7479E6114E13}" type="presParOf" srcId="{5A758CF2-2AB5-449D-9934-2A9C9F476D6D}" destId="{7BD40DB2-833A-400D-9683-4FD4E7485069}" srcOrd="1" destOrd="0" presId="urn:microsoft.com/office/officeart/2018/2/layout/IconVerticalSolidList"/>
    <dgm:cxn modelId="{BDDF33DD-2944-42D6-86B2-D0C347499DD4}" type="presParOf" srcId="{5A758CF2-2AB5-449D-9934-2A9C9F476D6D}" destId="{8EBD01E3-DFF2-4223-9DD9-AC2CB1AD56BC}" srcOrd="2" destOrd="0" presId="urn:microsoft.com/office/officeart/2018/2/layout/IconVerticalSolidList"/>
    <dgm:cxn modelId="{B266E089-CDA9-4689-A6A2-5A2EB45D40DE}" type="presParOf" srcId="{5A758CF2-2AB5-449D-9934-2A9C9F476D6D}" destId="{0CCAC86D-17B4-4D80-8E1B-97859684CE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AEDA5-5728-4642-9B66-B3C2D87252E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49A0FAE-B215-489E-BCAE-EDCD6BE63D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Reward Maximization.</a:t>
          </a:r>
          <a:r>
            <a:rPr lang="en-US" sz="1100" b="1" dirty="0"/>
            <a:t> </a:t>
          </a:r>
          <a:r>
            <a:rPr lang="en-US" sz="1400" dirty="0"/>
            <a:t>(Chosen the best action at each stage based on the Max Reward)</a:t>
          </a:r>
        </a:p>
      </dgm:t>
    </dgm:pt>
    <dgm:pt modelId="{A18598CF-D7F1-42D7-AC19-7C19C1B42792}" type="parTrans" cxnId="{45845CDF-0765-4949-B413-27C71E5B9241}">
      <dgm:prSet/>
      <dgm:spPr/>
      <dgm:t>
        <a:bodyPr/>
        <a:lstStyle/>
        <a:p>
          <a:endParaRPr lang="en-US"/>
        </a:p>
      </dgm:t>
    </dgm:pt>
    <dgm:pt modelId="{E28AEA05-4D54-434A-A58F-C8AFFCF42D8E}" type="sibTrans" cxnId="{45845CDF-0765-4949-B413-27C71E5B9241}">
      <dgm:prSet/>
      <dgm:spPr/>
      <dgm:t>
        <a:bodyPr/>
        <a:lstStyle/>
        <a:p>
          <a:endParaRPr lang="en-US"/>
        </a:p>
      </dgm:t>
    </dgm:pt>
    <dgm:pt modelId="{CC71C505-990A-4F13-90B5-327C942A0F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Accuracy</a:t>
          </a:r>
        </a:p>
        <a:p>
          <a:pPr>
            <a:lnSpc>
              <a:spcPct val="100000"/>
            </a:lnSpc>
          </a:pPr>
          <a:r>
            <a:rPr lang="en-US" sz="1400" b="1" dirty="0"/>
            <a:t> </a:t>
          </a:r>
          <a:r>
            <a:rPr lang="en-US" sz="1400" dirty="0"/>
            <a:t>( 100% accuracy with &lt;20 shuffled states</a:t>
          </a:r>
          <a:r>
            <a:rPr lang="en-US" sz="1100" dirty="0"/>
            <a:t>)</a:t>
          </a:r>
        </a:p>
      </dgm:t>
    </dgm:pt>
    <dgm:pt modelId="{B3DEAF3C-CD8E-4E80-B84E-61370071CA38}" type="parTrans" cxnId="{84FA5DBC-7472-43CC-ACAE-C5FB0755B422}">
      <dgm:prSet/>
      <dgm:spPr/>
      <dgm:t>
        <a:bodyPr/>
        <a:lstStyle/>
        <a:p>
          <a:endParaRPr lang="en-US"/>
        </a:p>
      </dgm:t>
    </dgm:pt>
    <dgm:pt modelId="{804BA862-3825-4796-A5C7-158893B18BC6}" type="sibTrans" cxnId="{84FA5DBC-7472-43CC-ACAE-C5FB0755B422}">
      <dgm:prSet/>
      <dgm:spPr/>
      <dgm:t>
        <a:bodyPr/>
        <a:lstStyle/>
        <a:p>
          <a:endParaRPr lang="en-US"/>
        </a:p>
      </dgm:t>
    </dgm:pt>
    <dgm:pt modelId="{D2388C5C-5FE7-4726-8CD3-4EDD35F3AB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Completion Time </a:t>
          </a:r>
        </a:p>
        <a:p>
          <a:pPr>
            <a:lnSpc>
              <a:spcPct val="100000"/>
            </a:lnSpc>
          </a:pPr>
          <a:r>
            <a:rPr lang="en-US" sz="1400" dirty="0"/>
            <a:t>(&lt;50 seconds)</a:t>
          </a:r>
        </a:p>
      </dgm:t>
    </dgm:pt>
    <dgm:pt modelId="{23C70455-F28F-44EC-A30B-13258B2F0B51}" type="parTrans" cxnId="{92EBAE9D-6A50-4BC1-B9FF-77599B45E185}">
      <dgm:prSet/>
      <dgm:spPr/>
      <dgm:t>
        <a:bodyPr/>
        <a:lstStyle/>
        <a:p>
          <a:endParaRPr lang="en-US"/>
        </a:p>
      </dgm:t>
    </dgm:pt>
    <dgm:pt modelId="{B22840C8-8906-4E2A-AAD9-17E950181B9B}" type="sibTrans" cxnId="{92EBAE9D-6A50-4BC1-B9FF-77599B45E185}">
      <dgm:prSet/>
      <dgm:spPr/>
      <dgm:t>
        <a:bodyPr/>
        <a:lstStyle/>
        <a:p>
          <a:endParaRPr lang="en-US"/>
        </a:p>
      </dgm:t>
    </dgm:pt>
    <dgm:pt modelId="{6AA74AD9-CCE9-4E28-BF5B-8ACB726E93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Scalability</a:t>
          </a:r>
        </a:p>
        <a:p>
          <a:pPr>
            <a:lnSpc>
              <a:spcPct val="100000"/>
            </a:lnSpc>
          </a:pPr>
          <a:r>
            <a:rPr lang="en-US" sz="1100" dirty="0"/>
            <a:t> </a:t>
          </a:r>
          <a:r>
            <a:rPr lang="en-US" sz="1400" dirty="0"/>
            <a:t>(Works better with 4*4*4 cube too</a:t>
          </a:r>
          <a:r>
            <a:rPr lang="en-US" sz="1100" dirty="0"/>
            <a:t>)</a:t>
          </a:r>
        </a:p>
      </dgm:t>
    </dgm:pt>
    <dgm:pt modelId="{FA85D4CA-9D5A-4A7D-A1E5-D9A2453FFF2B}" type="parTrans" cxnId="{EE6DF996-B641-4E55-9E63-67D762AB8DCD}">
      <dgm:prSet/>
      <dgm:spPr/>
      <dgm:t>
        <a:bodyPr/>
        <a:lstStyle/>
        <a:p>
          <a:endParaRPr lang="en-US"/>
        </a:p>
      </dgm:t>
    </dgm:pt>
    <dgm:pt modelId="{4BA2DF21-5018-4560-963B-6943400E0F82}" type="sibTrans" cxnId="{EE6DF996-B641-4E55-9E63-67D762AB8DCD}">
      <dgm:prSet/>
      <dgm:spPr/>
      <dgm:t>
        <a:bodyPr/>
        <a:lstStyle/>
        <a:p>
          <a:endParaRPr lang="en-US"/>
        </a:p>
      </dgm:t>
    </dgm:pt>
    <dgm:pt modelId="{AE80615E-80DF-4452-8508-E2F97F50A3D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BB16B3-B60E-4365-A688-675FC3BB4161}" type="parTrans" cxnId="{77A43A8D-A0A1-4D97-BAC7-42A6F83D34B3}">
      <dgm:prSet/>
      <dgm:spPr/>
      <dgm:t>
        <a:bodyPr/>
        <a:lstStyle/>
        <a:p>
          <a:endParaRPr lang="en-US"/>
        </a:p>
      </dgm:t>
    </dgm:pt>
    <dgm:pt modelId="{A5E3A6D8-68C6-4322-AFA1-04DDD3C6FB7C}" type="sibTrans" cxnId="{77A43A8D-A0A1-4D97-BAC7-42A6F83D34B3}">
      <dgm:prSet/>
      <dgm:spPr/>
      <dgm:t>
        <a:bodyPr/>
        <a:lstStyle/>
        <a:p>
          <a:endParaRPr lang="en-US"/>
        </a:p>
      </dgm:t>
    </dgm:pt>
    <dgm:pt modelId="{0469B465-3E37-4A01-8655-465DF40DB6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Complexity</a:t>
          </a:r>
        </a:p>
        <a:p>
          <a:pPr>
            <a:lnSpc>
              <a:spcPct val="100000"/>
            </a:lnSpc>
          </a:pPr>
          <a:r>
            <a:rPr lang="en-US" sz="1600" dirty="0"/>
            <a:t>Measure moves, time, success rate, and efficiency.</a:t>
          </a:r>
        </a:p>
        <a:p>
          <a:pPr>
            <a:buFont typeface="+mj-lt"/>
            <a:buAutoNum type="arabicPeriod"/>
          </a:pPr>
          <a:endParaRPr lang="en-US" sz="1100" b="0" i="0" dirty="0">
            <a:effectLst/>
            <a:latin typeface="Söhne"/>
          </a:endParaRPr>
        </a:p>
      </dgm:t>
    </dgm:pt>
    <dgm:pt modelId="{3A4C3B37-F34F-4F0D-B292-3D39A1CECDB2}" type="parTrans" cxnId="{51FDB88A-7673-402E-A19A-2901A123F3C2}">
      <dgm:prSet/>
      <dgm:spPr/>
      <dgm:t>
        <a:bodyPr/>
        <a:lstStyle/>
        <a:p>
          <a:endParaRPr lang="en-US"/>
        </a:p>
      </dgm:t>
    </dgm:pt>
    <dgm:pt modelId="{8347DA81-864B-4A9B-98E3-E203DAF80481}" type="sibTrans" cxnId="{51FDB88A-7673-402E-A19A-2901A123F3C2}">
      <dgm:prSet/>
      <dgm:spPr/>
      <dgm:t>
        <a:bodyPr/>
        <a:lstStyle/>
        <a:p>
          <a:endParaRPr lang="en-US"/>
        </a:p>
      </dgm:t>
    </dgm:pt>
    <dgm:pt modelId="{B4FEBE45-5985-4D2A-85C7-A1D328B9E0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Scalability Testing:</a:t>
          </a:r>
        </a:p>
        <a:p>
          <a:pPr>
            <a:lnSpc>
              <a:spcPct val="100000"/>
            </a:lnSpc>
          </a:pPr>
          <a:r>
            <a:rPr lang="en-US" sz="1400" b="1" dirty="0"/>
            <a:t> </a:t>
          </a:r>
          <a:r>
            <a:rPr lang="en-US" sz="1400" dirty="0"/>
            <a:t>Evaluate performance on larger dimensions and search spaces</a:t>
          </a:r>
        </a:p>
      </dgm:t>
    </dgm:pt>
    <dgm:pt modelId="{10BAB6CE-3A6E-4EC6-884B-E4C854B6D846}" type="parTrans" cxnId="{C286FCDC-27E9-45BF-B942-C380705BDFDE}">
      <dgm:prSet/>
      <dgm:spPr/>
      <dgm:t>
        <a:bodyPr/>
        <a:lstStyle/>
        <a:p>
          <a:endParaRPr lang="en-US"/>
        </a:p>
      </dgm:t>
    </dgm:pt>
    <dgm:pt modelId="{E15CDD01-E62D-4EB0-85B9-FBA1644DD1CD}" type="sibTrans" cxnId="{C286FCDC-27E9-45BF-B942-C380705BDFDE}">
      <dgm:prSet/>
      <dgm:spPr/>
      <dgm:t>
        <a:bodyPr/>
        <a:lstStyle/>
        <a:p>
          <a:endParaRPr lang="en-US"/>
        </a:p>
      </dgm:t>
    </dgm:pt>
    <dgm:pt modelId="{7A988B4A-BECB-4E56-8C8B-428C3C86097E}" type="pres">
      <dgm:prSet presAssocID="{EE6AEDA5-5728-4642-9B66-B3C2D87252E8}" presName="root" presStyleCnt="0">
        <dgm:presLayoutVars>
          <dgm:dir/>
          <dgm:resizeHandles val="exact"/>
        </dgm:presLayoutVars>
      </dgm:prSet>
      <dgm:spPr/>
    </dgm:pt>
    <dgm:pt modelId="{ECCFE397-3CF1-4A43-B09C-341A341FF57C}" type="pres">
      <dgm:prSet presAssocID="{649A0FAE-B215-489E-BCAE-EDCD6BE63D3A}" presName="compNode" presStyleCnt="0"/>
      <dgm:spPr/>
    </dgm:pt>
    <dgm:pt modelId="{B4F15038-1928-4877-93D6-D9BF48873065}" type="pres">
      <dgm:prSet presAssocID="{649A0FAE-B215-489E-BCAE-EDCD6BE63D3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D86D131-A258-410C-959C-FFAABD2B8BEB}" type="pres">
      <dgm:prSet presAssocID="{649A0FAE-B215-489E-BCAE-EDCD6BE63D3A}" presName="spaceRect" presStyleCnt="0"/>
      <dgm:spPr/>
    </dgm:pt>
    <dgm:pt modelId="{C5A3CA09-9B03-452E-B6EC-5A28ACA43E14}" type="pres">
      <dgm:prSet presAssocID="{649A0FAE-B215-489E-BCAE-EDCD6BE63D3A}" presName="textRect" presStyleLbl="revTx" presStyleIdx="0" presStyleCnt="7">
        <dgm:presLayoutVars>
          <dgm:chMax val="1"/>
          <dgm:chPref val="1"/>
        </dgm:presLayoutVars>
      </dgm:prSet>
      <dgm:spPr/>
    </dgm:pt>
    <dgm:pt modelId="{874B5542-C44E-44D3-A6ED-EEAA6D8C2AF2}" type="pres">
      <dgm:prSet presAssocID="{E28AEA05-4D54-434A-A58F-C8AFFCF42D8E}" presName="sibTrans" presStyleCnt="0"/>
      <dgm:spPr/>
    </dgm:pt>
    <dgm:pt modelId="{9C182564-A4D2-4D1F-89CD-98CDC7BF8FC7}" type="pres">
      <dgm:prSet presAssocID="{CC71C505-990A-4F13-90B5-327C942A0FF9}" presName="compNode" presStyleCnt="0"/>
      <dgm:spPr/>
    </dgm:pt>
    <dgm:pt modelId="{746A11BF-C45E-4ABE-AFB2-D691724C2FC5}" type="pres">
      <dgm:prSet presAssocID="{CC71C505-990A-4F13-90B5-327C942A0FF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9C86A18-DCE4-4BC0-B6D1-6818DA774B63}" type="pres">
      <dgm:prSet presAssocID="{CC71C505-990A-4F13-90B5-327C942A0FF9}" presName="spaceRect" presStyleCnt="0"/>
      <dgm:spPr/>
    </dgm:pt>
    <dgm:pt modelId="{E7540D21-B681-4210-88E6-D7A87D8684E0}" type="pres">
      <dgm:prSet presAssocID="{CC71C505-990A-4F13-90B5-327C942A0FF9}" presName="textRect" presStyleLbl="revTx" presStyleIdx="1" presStyleCnt="7">
        <dgm:presLayoutVars>
          <dgm:chMax val="1"/>
          <dgm:chPref val="1"/>
        </dgm:presLayoutVars>
      </dgm:prSet>
      <dgm:spPr/>
    </dgm:pt>
    <dgm:pt modelId="{7B94056D-5EEC-43AE-9358-0D5D018420DF}" type="pres">
      <dgm:prSet presAssocID="{804BA862-3825-4796-A5C7-158893B18BC6}" presName="sibTrans" presStyleCnt="0"/>
      <dgm:spPr/>
    </dgm:pt>
    <dgm:pt modelId="{C84A0BA8-361F-4864-B6B4-3246EAFBAD0B}" type="pres">
      <dgm:prSet presAssocID="{D2388C5C-5FE7-4726-8CD3-4EDD35F3AB8F}" presName="compNode" presStyleCnt="0"/>
      <dgm:spPr/>
    </dgm:pt>
    <dgm:pt modelId="{F6A3FBB3-9E5A-46B7-B793-E5573BE8B0AF}" type="pres">
      <dgm:prSet presAssocID="{D2388C5C-5FE7-4726-8CD3-4EDD35F3AB8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DBE1C85-AD68-48FC-8C5A-01472ECA43D8}" type="pres">
      <dgm:prSet presAssocID="{D2388C5C-5FE7-4726-8CD3-4EDD35F3AB8F}" presName="spaceRect" presStyleCnt="0"/>
      <dgm:spPr/>
    </dgm:pt>
    <dgm:pt modelId="{ED28A9C0-3A51-4ADB-9983-F45516B11E6F}" type="pres">
      <dgm:prSet presAssocID="{D2388C5C-5FE7-4726-8CD3-4EDD35F3AB8F}" presName="textRect" presStyleLbl="revTx" presStyleIdx="2" presStyleCnt="7">
        <dgm:presLayoutVars>
          <dgm:chMax val="1"/>
          <dgm:chPref val="1"/>
        </dgm:presLayoutVars>
      </dgm:prSet>
      <dgm:spPr/>
    </dgm:pt>
    <dgm:pt modelId="{C7D3AE07-906E-47AA-927B-70DD46EEE616}" type="pres">
      <dgm:prSet presAssocID="{B22840C8-8906-4E2A-AAD9-17E950181B9B}" presName="sibTrans" presStyleCnt="0"/>
      <dgm:spPr/>
    </dgm:pt>
    <dgm:pt modelId="{FA254D4B-A81B-4955-AD4E-EB2BB4D5B6C6}" type="pres">
      <dgm:prSet presAssocID="{6AA74AD9-CCE9-4E28-BF5B-8ACB726E9391}" presName="compNode" presStyleCnt="0"/>
      <dgm:spPr/>
    </dgm:pt>
    <dgm:pt modelId="{D71AE743-C963-4DCF-8E18-C9ECA1CADF99}" type="pres">
      <dgm:prSet presAssocID="{6AA74AD9-CCE9-4E28-BF5B-8ACB726E939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9DCC0C98-D170-4CC2-A85E-EF04CA282C72}" type="pres">
      <dgm:prSet presAssocID="{6AA74AD9-CCE9-4E28-BF5B-8ACB726E9391}" presName="spaceRect" presStyleCnt="0"/>
      <dgm:spPr/>
    </dgm:pt>
    <dgm:pt modelId="{4E128C52-9190-4238-AFAD-1242E353DB88}" type="pres">
      <dgm:prSet presAssocID="{6AA74AD9-CCE9-4E28-BF5B-8ACB726E9391}" presName="textRect" presStyleLbl="revTx" presStyleIdx="3" presStyleCnt="7">
        <dgm:presLayoutVars>
          <dgm:chMax val="1"/>
          <dgm:chPref val="1"/>
        </dgm:presLayoutVars>
      </dgm:prSet>
      <dgm:spPr/>
    </dgm:pt>
    <dgm:pt modelId="{E86C3068-CEA4-4493-8699-EE32534F7877}" type="pres">
      <dgm:prSet presAssocID="{4BA2DF21-5018-4560-963B-6943400E0F82}" presName="sibTrans" presStyleCnt="0"/>
      <dgm:spPr/>
    </dgm:pt>
    <dgm:pt modelId="{B3F1C3AC-5F1C-4170-BD98-55775CE3816A}" type="pres">
      <dgm:prSet presAssocID="{AE80615E-80DF-4452-8508-E2F97F50A3DE}" presName="compNode" presStyleCnt="0"/>
      <dgm:spPr/>
    </dgm:pt>
    <dgm:pt modelId="{4794F55D-3A7F-4F78-BBFD-8C2947E2C083}" type="pres">
      <dgm:prSet presAssocID="{AE80615E-80DF-4452-8508-E2F97F50A3DE}" presName="iconRect" presStyleLbl="node1" presStyleIdx="4" presStyleCnt="7" custLinFactX="-200000" custLinFactY="90922" custLinFactNeighborX="-299337" custLinFactNeighborY="1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C5D903D-E83D-41E4-B6DD-28986AF40C32}" type="pres">
      <dgm:prSet presAssocID="{AE80615E-80DF-4452-8508-E2F97F50A3DE}" presName="spaceRect" presStyleCnt="0"/>
      <dgm:spPr/>
    </dgm:pt>
    <dgm:pt modelId="{66D1BB96-EBCE-40FA-860E-345DACEA3897}" type="pres">
      <dgm:prSet presAssocID="{AE80615E-80DF-4452-8508-E2F97F50A3DE}" presName="textRect" presStyleLbl="revTx" presStyleIdx="4" presStyleCnt="7">
        <dgm:presLayoutVars>
          <dgm:chMax val="1"/>
          <dgm:chPref val="1"/>
        </dgm:presLayoutVars>
      </dgm:prSet>
      <dgm:spPr/>
    </dgm:pt>
    <dgm:pt modelId="{479B521E-58CC-4D74-AE8A-4899D4971481}" type="pres">
      <dgm:prSet presAssocID="{A5E3A6D8-68C6-4322-AFA1-04DDD3C6FB7C}" presName="sibTrans" presStyleCnt="0"/>
      <dgm:spPr/>
    </dgm:pt>
    <dgm:pt modelId="{7ABC1A34-DE57-4D19-B188-285F2A91D961}" type="pres">
      <dgm:prSet presAssocID="{0469B465-3E37-4A01-8655-465DF40DB662}" presName="compNode" presStyleCnt="0"/>
      <dgm:spPr/>
    </dgm:pt>
    <dgm:pt modelId="{C17523DD-E2DF-448E-9212-3BC4D0F2B257}" type="pres">
      <dgm:prSet presAssocID="{0469B465-3E37-4A01-8655-465DF40DB662}" presName="iconRect" presStyleLbl="node1" presStyleIdx="5" presStyleCnt="7" custLinFactNeighborX="-1877" custLinFactNeighborY="-34375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175DD1D-D55D-4775-9DC1-6E2EE34C315F}" type="pres">
      <dgm:prSet presAssocID="{0469B465-3E37-4A01-8655-465DF40DB662}" presName="spaceRect" presStyleCnt="0"/>
      <dgm:spPr/>
    </dgm:pt>
    <dgm:pt modelId="{2F25DC31-B24A-41C8-A0E1-DCA26BC84E1E}" type="pres">
      <dgm:prSet presAssocID="{0469B465-3E37-4A01-8655-465DF40DB662}" presName="textRect" presStyleLbl="revTx" presStyleIdx="5" presStyleCnt="7" custScaleY="194781">
        <dgm:presLayoutVars>
          <dgm:chMax val="1"/>
          <dgm:chPref val="1"/>
        </dgm:presLayoutVars>
      </dgm:prSet>
      <dgm:spPr/>
    </dgm:pt>
    <dgm:pt modelId="{8E48C3FB-0871-4401-841E-F2E975B48668}" type="pres">
      <dgm:prSet presAssocID="{8347DA81-864B-4A9B-98E3-E203DAF80481}" presName="sibTrans" presStyleCnt="0"/>
      <dgm:spPr/>
    </dgm:pt>
    <dgm:pt modelId="{E1475A6B-785E-4CB1-8F12-2E2D3CE9C6B1}" type="pres">
      <dgm:prSet presAssocID="{B4FEBE45-5985-4D2A-85C7-A1D328B9E078}" presName="compNode" presStyleCnt="0"/>
      <dgm:spPr/>
    </dgm:pt>
    <dgm:pt modelId="{DFB834C7-7C1F-478E-B473-ECA1221CFDE5}" type="pres">
      <dgm:prSet presAssocID="{B4FEBE45-5985-4D2A-85C7-A1D328B9E078}" presName="iconRect" presStyleLbl="node1" presStyleIdx="6" presStyleCnt="7" custLinFactNeighborX="-13136" custLinFactNeighborY="-48014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BA02527-CA25-413A-99B8-FE6F7BE503FD}" type="pres">
      <dgm:prSet presAssocID="{B4FEBE45-5985-4D2A-85C7-A1D328B9E078}" presName="spaceRect" presStyleCnt="0"/>
      <dgm:spPr/>
    </dgm:pt>
    <dgm:pt modelId="{B212D19B-281F-4A24-A2AD-5B4FBA69EB20}" type="pres">
      <dgm:prSet presAssocID="{B4FEBE45-5985-4D2A-85C7-A1D328B9E078}" presName="textRect" presStyleLbl="revTx" presStyleIdx="6" presStyleCnt="7" custScaleY="199840">
        <dgm:presLayoutVars>
          <dgm:chMax val="1"/>
          <dgm:chPref val="1"/>
        </dgm:presLayoutVars>
      </dgm:prSet>
      <dgm:spPr/>
    </dgm:pt>
  </dgm:ptLst>
  <dgm:cxnLst>
    <dgm:cxn modelId="{22A7B371-C7AE-4B7B-AD1F-A19936110716}" type="presOf" srcId="{D2388C5C-5FE7-4726-8CD3-4EDD35F3AB8F}" destId="{ED28A9C0-3A51-4ADB-9983-F45516B11E6F}" srcOrd="0" destOrd="0" presId="urn:microsoft.com/office/officeart/2018/2/layout/IconLabelList"/>
    <dgm:cxn modelId="{CBBBC881-5AFA-443B-BFE2-CAC92A2CF752}" type="presOf" srcId="{CC71C505-990A-4F13-90B5-327C942A0FF9}" destId="{E7540D21-B681-4210-88E6-D7A87D8684E0}" srcOrd="0" destOrd="0" presId="urn:microsoft.com/office/officeart/2018/2/layout/IconLabelList"/>
    <dgm:cxn modelId="{51FDB88A-7673-402E-A19A-2901A123F3C2}" srcId="{EE6AEDA5-5728-4642-9B66-B3C2D87252E8}" destId="{0469B465-3E37-4A01-8655-465DF40DB662}" srcOrd="5" destOrd="0" parTransId="{3A4C3B37-F34F-4F0D-B292-3D39A1CECDB2}" sibTransId="{8347DA81-864B-4A9B-98E3-E203DAF80481}"/>
    <dgm:cxn modelId="{77A43A8D-A0A1-4D97-BAC7-42A6F83D34B3}" srcId="{EE6AEDA5-5728-4642-9B66-B3C2D87252E8}" destId="{AE80615E-80DF-4452-8508-E2F97F50A3DE}" srcOrd="4" destOrd="0" parTransId="{D7BB16B3-B60E-4365-A688-675FC3BB4161}" sibTransId="{A5E3A6D8-68C6-4322-AFA1-04DDD3C6FB7C}"/>
    <dgm:cxn modelId="{1D36048F-1F24-44CC-A10B-3FC8C914CE32}" type="presOf" srcId="{EE6AEDA5-5728-4642-9B66-B3C2D87252E8}" destId="{7A988B4A-BECB-4E56-8C8B-428C3C86097E}" srcOrd="0" destOrd="0" presId="urn:microsoft.com/office/officeart/2018/2/layout/IconLabelList"/>
    <dgm:cxn modelId="{EE6DF996-B641-4E55-9E63-67D762AB8DCD}" srcId="{EE6AEDA5-5728-4642-9B66-B3C2D87252E8}" destId="{6AA74AD9-CCE9-4E28-BF5B-8ACB726E9391}" srcOrd="3" destOrd="0" parTransId="{FA85D4CA-9D5A-4A7D-A1E5-D9A2453FFF2B}" sibTransId="{4BA2DF21-5018-4560-963B-6943400E0F82}"/>
    <dgm:cxn modelId="{92EBAE9D-6A50-4BC1-B9FF-77599B45E185}" srcId="{EE6AEDA5-5728-4642-9B66-B3C2D87252E8}" destId="{D2388C5C-5FE7-4726-8CD3-4EDD35F3AB8F}" srcOrd="2" destOrd="0" parTransId="{23C70455-F28F-44EC-A30B-13258B2F0B51}" sibTransId="{B22840C8-8906-4E2A-AAD9-17E950181B9B}"/>
    <dgm:cxn modelId="{C110B29E-01EA-4D2F-AC3E-4DB8DF5A2859}" type="presOf" srcId="{649A0FAE-B215-489E-BCAE-EDCD6BE63D3A}" destId="{C5A3CA09-9B03-452E-B6EC-5A28ACA43E14}" srcOrd="0" destOrd="0" presId="urn:microsoft.com/office/officeart/2018/2/layout/IconLabelList"/>
    <dgm:cxn modelId="{1279BFBB-AB7B-4662-8E14-9202EA06DABC}" type="presOf" srcId="{AE80615E-80DF-4452-8508-E2F97F50A3DE}" destId="{66D1BB96-EBCE-40FA-860E-345DACEA3897}" srcOrd="0" destOrd="0" presId="urn:microsoft.com/office/officeart/2018/2/layout/IconLabelList"/>
    <dgm:cxn modelId="{84FA5DBC-7472-43CC-ACAE-C5FB0755B422}" srcId="{EE6AEDA5-5728-4642-9B66-B3C2D87252E8}" destId="{CC71C505-990A-4F13-90B5-327C942A0FF9}" srcOrd="1" destOrd="0" parTransId="{B3DEAF3C-CD8E-4E80-B84E-61370071CA38}" sibTransId="{804BA862-3825-4796-A5C7-158893B18BC6}"/>
    <dgm:cxn modelId="{2BE2A4BE-5FFC-4584-A205-78CF45631227}" type="presOf" srcId="{B4FEBE45-5985-4D2A-85C7-A1D328B9E078}" destId="{B212D19B-281F-4A24-A2AD-5B4FBA69EB20}" srcOrd="0" destOrd="0" presId="urn:microsoft.com/office/officeart/2018/2/layout/IconLabelList"/>
    <dgm:cxn modelId="{C62980C9-CD74-420E-9F82-E03C0FDB117F}" type="presOf" srcId="{0469B465-3E37-4A01-8655-465DF40DB662}" destId="{2F25DC31-B24A-41C8-A0E1-DCA26BC84E1E}" srcOrd="0" destOrd="0" presId="urn:microsoft.com/office/officeart/2018/2/layout/IconLabelList"/>
    <dgm:cxn modelId="{C286FCDC-27E9-45BF-B942-C380705BDFDE}" srcId="{EE6AEDA5-5728-4642-9B66-B3C2D87252E8}" destId="{B4FEBE45-5985-4D2A-85C7-A1D328B9E078}" srcOrd="6" destOrd="0" parTransId="{10BAB6CE-3A6E-4EC6-884B-E4C854B6D846}" sibTransId="{E15CDD01-E62D-4EB0-85B9-FBA1644DD1CD}"/>
    <dgm:cxn modelId="{45845CDF-0765-4949-B413-27C71E5B9241}" srcId="{EE6AEDA5-5728-4642-9B66-B3C2D87252E8}" destId="{649A0FAE-B215-489E-BCAE-EDCD6BE63D3A}" srcOrd="0" destOrd="0" parTransId="{A18598CF-D7F1-42D7-AC19-7C19C1B42792}" sibTransId="{E28AEA05-4D54-434A-A58F-C8AFFCF42D8E}"/>
    <dgm:cxn modelId="{619762FE-1F33-4E32-9B4D-77CAB0CBD63A}" type="presOf" srcId="{6AA74AD9-CCE9-4E28-BF5B-8ACB726E9391}" destId="{4E128C52-9190-4238-AFAD-1242E353DB88}" srcOrd="0" destOrd="0" presId="urn:microsoft.com/office/officeart/2018/2/layout/IconLabelList"/>
    <dgm:cxn modelId="{4E7B18E1-5CCE-4429-BA63-C4DE9BD016FF}" type="presParOf" srcId="{7A988B4A-BECB-4E56-8C8B-428C3C86097E}" destId="{ECCFE397-3CF1-4A43-B09C-341A341FF57C}" srcOrd="0" destOrd="0" presId="urn:microsoft.com/office/officeart/2018/2/layout/IconLabelList"/>
    <dgm:cxn modelId="{F54B6ED5-F555-4E10-9E78-17135F998D30}" type="presParOf" srcId="{ECCFE397-3CF1-4A43-B09C-341A341FF57C}" destId="{B4F15038-1928-4877-93D6-D9BF48873065}" srcOrd="0" destOrd="0" presId="urn:microsoft.com/office/officeart/2018/2/layout/IconLabelList"/>
    <dgm:cxn modelId="{36667124-F624-480B-95B7-BA9A2BB3B9A3}" type="presParOf" srcId="{ECCFE397-3CF1-4A43-B09C-341A341FF57C}" destId="{7D86D131-A258-410C-959C-FFAABD2B8BEB}" srcOrd="1" destOrd="0" presId="urn:microsoft.com/office/officeart/2018/2/layout/IconLabelList"/>
    <dgm:cxn modelId="{F1375BBF-DD3F-4DE6-9A16-DCCB7AEE38A3}" type="presParOf" srcId="{ECCFE397-3CF1-4A43-B09C-341A341FF57C}" destId="{C5A3CA09-9B03-452E-B6EC-5A28ACA43E14}" srcOrd="2" destOrd="0" presId="urn:microsoft.com/office/officeart/2018/2/layout/IconLabelList"/>
    <dgm:cxn modelId="{8CCC4D48-81C0-4699-8CFF-E311AA82EBFD}" type="presParOf" srcId="{7A988B4A-BECB-4E56-8C8B-428C3C86097E}" destId="{874B5542-C44E-44D3-A6ED-EEAA6D8C2AF2}" srcOrd="1" destOrd="0" presId="urn:microsoft.com/office/officeart/2018/2/layout/IconLabelList"/>
    <dgm:cxn modelId="{F538B491-0173-46F9-945D-1880C13BBE98}" type="presParOf" srcId="{7A988B4A-BECB-4E56-8C8B-428C3C86097E}" destId="{9C182564-A4D2-4D1F-89CD-98CDC7BF8FC7}" srcOrd="2" destOrd="0" presId="urn:microsoft.com/office/officeart/2018/2/layout/IconLabelList"/>
    <dgm:cxn modelId="{92632DB9-6229-49B3-8667-BE848CACECD4}" type="presParOf" srcId="{9C182564-A4D2-4D1F-89CD-98CDC7BF8FC7}" destId="{746A11BF-C45E-4ABE-AFB2-D691724C2FC5}" srcOrd="0" destOrd="0" presId="urn:microsoft.com/office/officeart/2018/2/layout/IconLabelList"/>
    <dgm:cxn modelId="{D46406AA-DBCB-4FBF-BBD7-4A9D815098FD}" type="presParOf" srcId="{9C182564-A4D2-4D1F-89CD-98CDC7BF8FC7}" destId="{89C86A18-DCE4-4BC0-B6D1-6818DA774B63}" srcOrd="1" destOrd="0" presId="urn:microsoft.com/office/officeart/2018/2/layout/IconLabelList"/>
    <dgm:cxn modelId="{A4CAB698-4C7D-4AE3-96C6-B94BC79F0ADD}" type="presParOf" srcId="{9C182564-A4D2-4D1F-89CD-98CDC7BF8FC7}" destId="{E7540D21-B681-4210-88E6-D7A87D8684E0}" srcOrd="2" destOrd="0" presId="urn:microsoft.com/office/officeart/2018/2/layout/IconLabelList"/>
    <dgm:cxn modelId="{B825E481-41D0-480B-8BF0-9D7B1D32BD78}" type="presParOf" srcId="{7A988B4A-BECB-4E56-8C8B-428C3C86097E}" destId="{7B94056D-5EEC-43AE-9358-0D5D018420DF}" srcOrd="3" destOrd="0" presId="urn:microsoft.com/office/officeart/2018/2/layout/IconLabelList"/>
    <dgm:cxn modelId="{15A70C1B-C8D6-4504-8E50-AFA05B51D111}" type="presParOf" srcId="{7A988B4A-BECB-4E56-8C8B-428C3C86097E}" destId="{C84A0BA8-361F-4864-B6B4-3246EAFBAD0B}" srcOrd="4" destOrd="0" presId="urn:microsoft.com/office/officeart/2018/2/layout/IconLabelList"/>
    <dgm:cxn modelId="{08BFCBF0-7AC8-47EA-8A5F-E5710028E6CF}" type="presParOf" srcId="{C84A0BA8-361F-4864-B6B4-3246EAFBAD0B}" destId="{F6A3FBB3-9E5A-46B7-B793-E5573BE8B0AF}" srcOrd="0" destOrd="0" presId="urn:microsoft.com/office/officeart/2018/2/layout/IconLabelList"/>
    <dgm:cxn modelId="{8020A74F-F926-446B-BC6D-A70F9F00E34D}" type="presParOf" srcId="{C84A0BA8-361F-4864-B6B4-3246EAFBAD0B}" destId="{EDBE1C85-AD68-48FC-8C5A-01472ECA43D8}" srcOrd="1" destOrd="0" presId="urn:microsoft.com/office/officeart/2018/2/layout/IconLabelList"/>
    <dgm:cxn modelId="{BBED8928-8427-485C-BA3C-88E0D535E100}" type="presParOf" srcId="{C84A0BA8-361F-4864-B6B4-3246EAFBAD0B}" destId="{ED28A9C0-3A51-4ADB-9983-F45516B11E6F}" srcOrd="2" destOrd="0" presId="urn:microsoft.com/office/officeart/2018/2/layout/IconLabelList"/>
    <dgm:cxn modelId="{EF637882-CB88-493A-8749-7F13848402F0}" type="presParOf" srcId="{7A988B4A-BECB-4E56-8C8B-428C3C86097E}" destId="{C7D3AE07-906E-47AA-927B-70DD46EEE616}" srcOrd="5" destOrd="0" presId="urn:microsoft.com/office/officeart/2018/2/layout/IconLabelList"/>
    <dgm:cxn modelId="{AB90E4E3-64F4-402B-BA7E-62B924AB80BE}" type="presParOf" srcId="{7A988B4A-BECB-4E56-8C8B-428C3C86097E}" destId="{FA254D4B-A81B-4955-AD4E-EB2BB4D5B6C6}" srcOrd="6" destOrd="0" presId="urn:microsoft.com/office/officeart/2018/2/layout/IconLabelList"/>
    <dgm:cxn modelId="{72D932F0-F18F-4089-B5F8-6AAD352901FA}" type="presParOf" srcId="{FA254D4B-A81B-4955-AD4E-EB2BB4D5B6C6}" destId="{D71AE743-C963-4DCF-8E18-C9ECA1CADF99}" srcOrd="0" destOrd="0" presId="urn:microsoft.com/office/officeart/2018/2/layout/IconLabelList"/>
    <dgm:cxn modelId="{6FD7C8F4-2D03-4102-A4E7-F599813D6DAA}" type="presParOf" srcId="{FA254D4B-A81B-4955-AD4E-EB2BB4D5B6C6}" destId="{9DCC0C98-D170-4CC2-A85E-EF04CA282C72}" srcOrd="1" destOrd="0" presId="urn:microsoft.com/office/officeart/2018/2/layout/IconLabelList"/>
    <dgm:cxn modelId="{99D2C0BE-D1EF-4D21-B7BB-6272EA2609F6}" type="presParOf" srcId="{FA254D4B-A81B-4955-AD4E-EB2BB4D5B6C6}" destId="{4E128C52-9190-4238-AFAD-1242E353DB88}" srcOrd="2" destOrd="0" presId="urn:microsoft.com/office/officeart/2018/2/layout/IconLabelList"/>
    <dgm:cxn modelId="{AA9E1A0C-9B4A-44F9-9CAE-795B5F1B9CC6}" type="presParOf" srcId="{7A988B4A-BECB-4E56-8C8B-428C3C86097E}" destId="{E86C3068-CEA4-4493-8699-EE32534F7877}" srcOrd="7" destOrd="0" presId="urn:microsoft.com/office/officeart/2018/2/layout/IconLabelList"/>
    <dgm:cxn modelId="{EC163949-318A-4824-B357-4754484F64F6}" type="presParOf" srcId="{7A988B4A-BECB-4E56-8C8B-428C3C86097E}" destId="{B3F1C3AC-5F1C-4170-BD98-55775CE3816A}" srcOrd="8" destOrd="0" presId="urn:microsoft.com/office/officeart/2018/2/layout/IconLabelList"/>
    <dgm:cxn modelId="{F60F2BC6-6F69-47AF-95CC-666C9A2C73BB}" type="presParOf" srcId="{B3F1C3AC-5F1C-4170-BD98-55775CE3816A}" destId="{4794F55D-3A7F-4F78-BBFD-8C2947E2C083}" srcOrd="0" destOrd="0" presId="urn:microsoft.com/office/officeart/2018/2/layout/IconLabelList"/>
    <dgm:cxn modelId="{F5D44896-1A00-49B8-9988-A0883A4C62F9}" type="presParOf" srcId="{B3F1C3AC-5F1C-4170-BD98-55775CE3816A}" destId="{0C5D903D-E83D-41E4-B6DD-28986AF40C32}" srcOrd="1" destOrd="0" presId="urn:microsoft.com/office/officeart/2018/2/layout/IconLabelList"/>
    <dgm:cxn modelId="{AE19CE82-A682-483B-83EC-157F0AC1BCD3}" type="presParOf" srcId="{B3F1C3AC-5F1C-4170-BD98-55775CE3816A}" destId="{66D1BB96-EBCE-40FA-860E-345DACEA3897}" srcOrd="2" destOrd="0" presId="urn:microsoft.com/office/officeart/2018/2/layout/IconLabelList"/>
    <dgm:cxn modelId="{E4481E19-D5AF-414A-B9E8-36B543BAED7A}" type="presParOf" srcId="{7A988B4A-BECB-4E56-8C8B-428C3C86097E}" destId="{479B521E-58CC-4D74-AE8A-4899D4971481}" srcOrd="9" destOrd="0" presId="urn:microsoft.com/office/officeart/2018/2/layout/IconLabelList"/>
    <dgm:cxn modelId="{D32E3F93-11F7-422A-85E4-FDF1808B53D9}" type="presParOf" srcId="{7A988B4A-BECB-4E56-8C8B-428C3C86097E}" destId="{7ABC1A34-DE57-4D19-B188-285F2A91D961}" srcOrd="10" destOrd="0" presId="urn:microsoft.com/office/officeart/2018/2/layout/IconLabelList"/>
    <dgm:cxn modelId="{9E2B953E-C5B3-4F77-B2A3-27CF755EA21B}" type="presParOf" srcId="{7ABC1A34-DE57-4D19-B188-285F2A91D961}" destId="{C17523DD-E2DF-448E-9212-3BC4D0F2B257}" srcOrd="0" destOrd="0" presId="urn:microsoft.com/office/officeart/2018/2/layout/IconLabelList"/>
    <dgm:cxn modelId="{C90C53B7-017E-438F-8F67-A4059EE3C910}" type="presParOf" srcId="{7ABC1A34-DE57-4D19-B188-285F2A91D961}" destId="{D175DD1D-D55D-4775-9DC1-6E2EE34C315F}" srcOrd="1" destOrd="0" presId="urn:microsoft.com/office/officeart/2018/2/layout/IconLabelList"/>
    <dgm:cxn modelId="{3DA6B67A-1DEE-456B-BD0F-D5F5DA79AF6D}" type="presParOf" srcId="{7ABC1A34-DE57-4D19-B188-285F2A91D961}" destId="{2F25DC31-B24A-41C8-A0E1-DCA26BC84E1E}" srcOrd="2" destOrd="0" presId="urn:microsoft.com/office/officeart/2018/2/layout/IconLabelList"/>
    <dgm:cxn modelId="{73497813-D521-4A6D-BEB6-F47FCB7CF8BF}" type="presParOf" srcId="{7A988B4A-BECB-4E56-8C8B-428C3C86097E}" destId="{8E48C3FB-0871-4401-841E-F2E975B48668}" srcOrd="11" destOrd="0" presId="urn:microsoft.com/office/officeart/2018/2/layout/IconLabelList"/>
    <dgm:cxn modelId="{510E6679-927F-4D35-9365-A9E212ADD5C1}" type="presParOf" srcId="{7A988B4A-BECB-4E56-8C8B-428C3C86097E}" destId="{E1475A6B-785E-4CB1-8F12-2E2D3CE9C6B1}" srcOrd="12" destOrd="0" presId="urn:microsoft.com/office/officeart/2018/2/layout/IconLabelList"/>
    <dgm:cxn modelId="{85AB5C4D-A3F9-47AC-BE99-83B7CD5B7AC5}" type="presParOf" srcId="{E1475A6B-785E-4CB1-8F12-2E2D3CE9C6B1}" destId="{DFB834C7-7C1F-478E-B473-ECA1221CFDE5}" srcOrd="0" destOrd="0" presId="urn:microsoft.com/office/officeart/2018/2/layout/IconLabelList"/>
    <dgm:cxn modelId="{231D2CCB-8593-4297-B662-39F38FCE8210}" type="presParOf" srcId="{E1475A6B-785E-4CB1-8F12-2E2D3CE9C6B1}" destId="{CBA02527-CA25-413A-99B8-FE6F7BE503FD}" srcOrd="1" destOrd="0" presId="urn:microsoft.com/office/officeart/2018/2/layout/IconLabelList"/>
    <dgm:cxn modelId="{E28192CE-C019-4356-83FF-133BF85A06D9}" type="presParOf" srcId="{E1475A6B-785E-4CB1-8F12-2E2D3CE9C6B1}" destId="{B212D19B-281F-4A24-A2AD-5B4FBA69EB2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2D496-ED1F-4F6B-8E4D-87D75770E063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991CD0-5FE1-4A88-8D8C-867439544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Choose the best action based on Q-values and maximum reward</a:t>
          </a:r>
        </a:p>
      </dgm:t>
    </dgm:pt>
    <dgm:pt modelId="{9E180458-E5B9-424B-94E9-48D0B3C8F4BC}" type="parTrans" cxnId="{9E993A77-9190-4AAF-B119-C8761EEA0097}">
      <dgm:prSet/>
      <dgm:spPr/>
      <dgm:t>
        <a:bodyPr/>
        <a:lstStyle/>
        <a:p>
          <a:endParaRPr lang="en-US"/>
        </a:p>
      </dgm:t>
    </dgm:pt>
    <dgm:pt modelId="{11267995-09B5-4A29-9513-594014787811}" type="sibTrans" cxnId="{9E993A77-9190-4AAF-B119-C8761EEA00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58B661-F47E-453E-9EA2-C96C0C33CC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Solved cubes with fewer than 20 shuffled states within 40 seconds. </a:t>
          </a:r>
        </a:p>
      </dgm:t>
    </dgm:pt>
    <dgm:pt modelId="{DAA139F0-62C4-4D28-ABF8-777FB11F92AD}" type="parTrans" cxnId="{C9750020-DED6-46C3-93F0-317591E26EBE}">
      <dgm:prSet/>
      <dgm:spPr/>
      <dgm:t>
        <a:bodyPr/>
        <a:lstStyle/>
        <a:p>
          <a:endParaRPr lang="en-US"/>
        </a:p>
      </dgm:t>
    </dgm:pt>
    <dgm:pt modelId="{088F55EA-DDBB-4699-AFA6-9091F553B77A}" type="sibTrans" cxnId="{C9750020-DED6-46C3-93F0-317591E26E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777588-18F6-4EA4-B3BB-87D16E7284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Stopped playing after reaching the goal state (solved cube).</a:t>
          </a:r>
        </a:p>
      </dgm:t>
    </dgm:pt>
    <dgm:pt modelId="{A408D943-7317-40E6-8AA4-CD489F2CD738}" type="parTrans" cxnId="{5375E12B-3915-4829-8AE4-2E4C2EA3D9B0}">
      <dgm:prSet/>
      <dgm:spPr/>
      <dgm:t>
        <a:bodyPr/>
        <a:lstStyle/>
        <a:p>
          <a:endParaRPr lang="en-US"/>
        </a:p>
      </dgm:t>
    </dgm:pt>
    <dgm:pt modelId="{C3A60949-D7F9-4264-8116-3A7F0A7AEC9D}" type="sibTrans" cxnId="{5375E12B-3915-4829-8AE4-2E4C2EA3D9B0}">
      <dgm:prSet/>
      <dgm:spPr/>
      <dgm:t>
        <a:bodyPr/>
        <a:lstStyle/>
        <a:p>
          <a:endParaRPr lang="en-US"/>
        </a:p>
      </dgm:t>
    </dgm:pt>
    <dgm:pt modelId="{C55817BA-B705-4B42-A15B-410C529E2CA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The agent successfully solved the 3x3x3 Rubik's cube using Feature-based Q-learning. </a:t>
          </a:r>
        </a:p>
      </dgm:t>
    </dgm:pt>
    <dgm:pt modelId="{5552187D-63DB-43E0-87CE-3AE4E54DEA6F}" type="parTrans" cxnId="{24978447-E173-4DA0-AD9F-42CBD06A7487}">
      <dgm:prSet/>
      <dgm:spPr/>
      <dgm:t>
        <a:bodyPr/>
        <a:lstStyle/>
        <a:p>
          <a:endParaRPr lang="en-US"/>
        </a:p>
      </dgm:t>
    </dgm:pt>
    <dgm:pt modelId="{035E5C0C-C426-4B09-9E2D-CA9BA9FA44FB}" type="sibTrans" cxnId="{24978447-E173-4DA0-AD9F-42CBD06A74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D44775-453B-4F05-B760-F4CE2816F990}" type="pres">
      <dgm:prSet presAssocID="{1C52D496-ED1F-4F6B-8E4D-87D75770E063}" presName="linear" presStyleCnt="0">
        <dgm:presLayoutVars>
          <dgm:animLvl val="lvl"/>
          <dgm:resizeHandles val="exact"/>
        </dgm:presLayoutVars>
      </dgm:prSet>
      <dgm:spPr/>
    </dgm:pt>
    <dgm:pt modelId="{FE79BB91-6B6D-4E73-938C-2293303C75FB}" type="pres">
      <dgm:prSet presAssocID="{1F991CD0-5FE1-4A88-8D8C-867439544C9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04EDFC-9B92-4E0E-963F-B5CAE906E858}" type="pres">
      <dgm:prSet presAssocID="{11267995-09B5-4A29-9513-594014787811}" presName="spacer" presStyleCnt="0"/>
      <dgm:spPr/>
    </dgm:pt>
    <dgm:pt modelId="{A5854FEA-F1DE-4B7B-8D0B-A2A7B1660204}" type="pres">
      <dgm:prSet presAssocID="{C55817BA-B705-4B42-A15B-410C529E2CA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5E01BF8-AD86-4CF4-92A7-827A6A7C6DAE}" type="pres">
      <dgm:prSet presAssocID="{035E5C0C-C426-4B09-9E2D-CA9BA9FA44FB}" presName="spacer" presStyleCnt="0"/>
      <dgm:spPr/>
    </dgm:pt>
    <dgm:pt modelId="{E719F6D9-A884-4DB0-808D-809543DA89E6}" type="pres">
      <dgm:prSet presAssocID="{A058B661-F47E-453E-9EA2-C96C0C33CC5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7233C9-EBFB-4C70-A6FC-17C62AE429D2}" type="pres">
      <dgm:prSet presAssocID="{088F55EA-DDBB-4699-AFA6-9091F553B77A}" presName="spacer" presStyleCnt="0"/>
      <dgm:spPr/>
    </dgm:pt>
    <dgm:pt modelId="{DBDF8BDF-FB1D-466C-9AA7-AFC2A33DAACC}" type="pres">
      <dgm:prSet presAssocID="{31777588-18F6-4EA4-B3BB-87D16E7284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EA6B20C-C5BF-412B-B56E-1452F0A5B09F}" type="presOf" srcId="{A058B661-F47E-453E-9EA2-C96C0C33CC59}" destId="{E719F6D9-A884-4DB0-808D-809543DA89E6}" srcOrd="0" destOrd="0" presId="urn:microsoft.com/office/officeart/2005/8/layout/vList2"/>
    <dgm:cxn modelId="{C9750020-DED6-46C3-93F0-317591E26EBE}" srcId="{1C52D496-ED1F-4F6B-8E4D-87D75770E063}" destId="{A058B661-F47E-453E-9EA2-C96C0C33CC59}" srcOrd="2" destOrd="0" parTransId="{DAA139F0-62C4-4D28-ABF8-777FB11F92AD}" sibTransId="{088F55EA-DDBB-4699-AFA6-9091F553B77A}"/>
    <dgm:cxn modelId="{D4172023-AAA1-44D9-86DD-A929F44D5111}" type="presOf" srcId="{1F991CD0-5FE1-4A88-8D8C-867439544C93}" destId="{FE79BB91-6B6D-4E73-938C-2293303C75FB}" srcOrd="0" destOrd="0" presId="urn:microsoft.com/office/officeart/2005/8/layout/vList2"/>
    <dgm:cxn modelId="{5375E12B-3915-4829-8AE4-2E4C2EA3D9B0}" srcId="{1C52D496-ED1F-4F6B-8E4D-87D75770E063}" destId="{31777588-18F6-4EA4-B3BB-87D16E7284AC}" srcOrd="3" destOrd="0" parTransId="{A408D943-7317-40E6-8AA4-CD489F2CD738}" sibTransId="{C3A60949-D7F9-4264-8116-3A7F0A7AEC9D}"/>
    <dgm:cxn modelId="{46E28D3A-8595-4BB0-94F3-44010DD00D44}" type="presOf" srcId="{C55817BA-B705-4B42-A15B-410C529E2CAD}" destId="{A5854FEA-F1DE-4B7B-8D0B-A2A7B1660204}" srcOrd="0" destOrd="0" presId="urn:microsoft.com/office/officeart/2005/8/layout/vList2"/>
    <dgm:cxn modelId="{24978447-E173-4DA0-AD9F-42CBD06A7487}" srcId="{1C52D496-ED1F-4F6B-8E4D-87D75770E063}" destId="{C55817BA-B705-4B42-A15B-410C529E2CAD}" srcOrd="1" destOrd="0" parTransId="{5552187D-63DB-43E0-87CE-3AE4E54DEA6F}" sibTransId="{035E5C0C-C426-4B09-9E2D-CA9BA9FA44FB}"/>
    <dgm:cxn modelId="{9E993A77-9190-4AAF-B119-C8761EEA0097}" srcId="{1C52D496-ED1F-4F6B-8E4D-87D75770E063}" destId="{1F991CD0-5FE1-4A88-8D8C-867439544C93}" srcOrd="0" destOrd="0" parTransId="{9E180458-E5B9-424B-94E9-48D0B3C8F4BC}" sibTransId="{11267995-09B5-4A29-9513-594014787811}"/>
    <dgm:cxn modelId="{AB35C4DF-6C81-4A5B-B26A-F03A5D1172AD}" type="presOf" srcId="{1C52D496-ED1F-4F6B-8E4D-87D75770E063}" destId="{C8D44775-453B-4F05-B760-F4CE2816F990}" srcOrd="0" destOrd="0" presId="urn:microsoft.com/office/officeart/2005/8/layout/vList2"/>
    <dgm:cxn modelId="{6D76DAFB-CFEB-4A26-B2A1-FCE9D0DFDCD4}" type="presOf" srcId="{31777588-18F6-4EA4-B3BB-87D16E7284AC}" destId="{DBDF8BDF-FB1D-466C-9AA7-AFC2A33DAACC}" srcOrd="0" destOrd="0" presId="urn:microsoft.com/office/officeart/2005/8/layout/vList2"/>
    <dgm:cxn modelId="{5C4FD3B0-545D-47A1-A0B8-C7E07D14005E}" type="presParOf" srcId="{C8D44775-453B-4F05-B760-F4CE2816F990}" destId="{FE79BB91-6B6D-4E73-938C-2293303C75FB}" srcOrd="0" destOrd="0" presId="urn:microsoft.com/office/officeart/2005/8/layout/vList2"/>
    <dgm:cxn modelId="{FFDC2A84-956A-4D51-8E00-7ED81D73914B}" type="presParOf" srcId="{C8D44775-453B-4F05-B760-F4CE2816F990}" destId="{4B04EDFC-9B92-4E0E-963F-B5CAE906E858}" srcOrd="1" destOrd="0" presId="urn:microsoft.com/office/officeart/2005/8/layout/vList2"/>
    <dgm:cxn modelId="{3E8DC66B-D873-4354-AD57-6FF948BF99EB}" type="presParOf" srcId="{C8D44775-453B-4F05-B760-F4CE2816F990}" destId="{A5854FEA-F1DE-4B7B-8D0B-A2A7B1660204}" srcOrd="2" destOrd="0" presId="urn:microsoft.com/office/officeart/2005/8/layout/vList2"/>
    <dgm:cxn modelId="{B0F0737E-C220-4B38-8ED9-4097C73525E3}" type="presParOf" srcId="{C8D44775-453B-4F05-B760-F4CE2816F990}" destId="{55E01BF8-AD86-4CF4-92A7-827A6A7C6DAE}" srcOrd="3" destOrd="0" presId="urn:microsoft.com/office/officeart/2005/8/layout/vList2"/>
    <dgm:cxn modelId="{F9E95C23-F154-4124-9CD2-08A93453BE6C}" type="presParOf" srcId="{C8D44775-453B-4F05-B760-F4CE2816F990}" destId="{E719F6D9-A884-4DB0-808D-809543DA89E6}" srcOrd="4" destOrd="0" presId="urn:microsoft.com/office/officeart/2005/8/layout/vList2"/>
    <dgm:cxn modelId="{9574457C-E609-4013-A023-8526237070EC}" type="presParOf" srcId="{C8D44775-453B-4F05-B760-F4CE2816F990}" destId="{FC7233C9-EBFB-4C70-A6FC-17C62AE429D2}" srcOrd="5" destOrd="0" presId="urn:microsoft.com/office/officeart/2005/8/layout/vList2"/>
    <dgm:cxn modelId="{21432919-198A-44BE-B90A-3D7D78EAB101}" type="presParOf" srcId="{C8D44775-453B-4F05-B760-F4CE2816F990}" destId="{DBDF8BDF-FB1D-466C-9AA7-AFC2A33DAAC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269EDA-81B8-4FDB-8C08-5CC002810E7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19BEAEF-8E4A-4460-98D1-67BD8149AE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Code Repository</a:t>
          </a:r>
        </a:p>
        <a:p>
          <a:pPr>
            <a:lnSpc>
              <a:spcPct val="100000"/>
            </a:lnSpc>
          </a:pPr>
          <a:r>
            <a:rPr lang="en-US" sz="1400" dirty="0"/>
            <a:t>Source code for the RL agent and supporting scripts.</a:t>
          </a:r>
        </a:p>
        <a:p>
          <a:pPr>
            <a:lnSpc>
              <a:spcPct val="100000"/>
            </a:lnSpc>
          </a:pPr>
          <a:r>
            <a:rPr lang="en-US" sz="1400" dirty="0"/>
            <a:t>Data files and pre-trained models</a:t>
          </a:r>
          <a:r>
            <a:rPr lang="en-US" sz="1400" b="1" i="1" dirty="0"/>
            <a:t> 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E157AE94-3EF1-4B72-8A2E-A2EDEC217E70}" type="parTrans" cxnId="{EA676C73-127B-4830-9E17-0947EF06DD8B}">
      <dgm:prSet/>
      <dgm:spPr/>
      <dgm:t>
        <a:bodyPr/>
        <a:lstStyle/>
        <a:p>
          <a:endParaRPr lang="en-US"/>
        </a:p>
      </dgm:t>
    </dgm:pt>
    <dgm:pt modelId="{C84DBE8A-8857-4614-9AE4-BCC525F9EFEB}" type="sibTrans" cxnId="{EA676C73-127B-4830-9E17-0947EF06DD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D5A90D-BBB4-422D-ABED-C98AF4380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Technical Documentation</a:t>
          </a:r>
        </a:p>
        <a:p>
          <a:pPr>
            <a:lnSpc>
              <a:spcPct val="100000"/>
            </a:lnSpc>
          </a:pPr>
          <a:r>
            <a:rPr lang="en-US" sz="1400" dirty="0"/>
            <a:t>Details on model architecture, training methodology, and algorithms</a:t>
          </a:r>
        </a:p>
        <a:p>
          <a:pPr>
            <a:lnSpc>
              <a:spcPct val="100000"/>
            </a:lnSpc>
          </a:pPr>
          <a:r>
            <a:rPr lang="en-US" sz="1400" dirty="0"/>
            <a:t>Setup and execution instructions.</a:t>
          </a:r>
        </a:p>
      </dgm:t>
    </dgm:pt>
    <dgm:pt modelId="{5BBBA105-F061-488A-8B1A-0CBB2DC71CDC}" type="parTrans" cxnId="{D810051A-136D-44C7-83B6-F3A1A2CDDCB0}">
      <dgm:prSet/>
      <dgm:spPr/>
      <dgm:t>
        <a:bodyPr/>
        <a:lstStyle/>
        <a:p>
          <a:endParaRPr lang="en-US"/>
        </a:p>
      </dgm:t>
    </dgm:pt>
    <dgm:pt modelId="{DE14F3AB-C21D-4AE9-B6F3-6406A7B7751C}" type="sibTrans" cxnId="{D810051A-136D-44C7-83B6-F3A1A2CDDC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3E2765-37CC-4228-9FB8-22F58E4787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Final Presentation report </a:t>
          </a:r>
          <a:r>
            <a:rPr lang="en-US" sz="1400" dirty="0"/>
            <a:t> Project summary: objectives, approach, methodology, results</a:t>
          </a:r>
        </a:p>
        <a:p>
          <a:pPr>
            <a:lnSpc>
              <a:spcPct val="100000"/>
            </a:lnSpc>
          </a:pPr>
          <a:r>
            <a:rPr lang="en-US" sz="1400" dirty="0"/>
            <a:t>Analysis of agent's performance, strengths, and limitations</a:t>
          </a:r>
        </a:p>
        <a:p>
          <a:pPr>
            <a:lnSpc>
              <a:spcPct val="100000"/>
            </a:lnSpc>
          </a:pPr>
          <a:r>
            <a:rPr lang="en-US" sz="1400" dirty="0"/>
            <a:t>Conclusions and future work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334BFD90-13F7-46A2-9996-A7BC17B066D8}" type="parTrans" cxnId="{081CE137-1ADF-48BF-AB11-83F58BFFABE5}">
      <dgm:prSet/>
      <dgm:spPr/>
      <dgm:t>
        <a:bodyPr/>
        <a:lstStyle/>
        <a:p>
          <a:endParaRPr lang="en-US"/>
        </a:p>
      </dgm:t>
    </dgm:pt>
    <dgm:pt modelId="{93591494-CE35-46BD-A68D-4198CAEFE6C3}" type="sibTrans" cxnId="{081CE137-1ADF-48BF-AB11-83F58BFFAB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11735F-25F9-42CA-8E86-6E7B103F75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YouTube Video</a:t>
          </a:r>
          <a:endParaRPr lang="en-US" sz="1400" dirty="0"/>
        </a:p>
        <a:p>
          <a:pPr>
            <a:lnSpc>
              <a:spcPct val="100000"/>
            </a:lnSpc>
          </a:pPr>
          <a:r>
            <a:rPr lang="en-US" sz="1400" dirty="0"/>
            <a:t>Visual showcase of the agent solving the 3x3x3 Rubik's Cube</a:t>
          </a:r>
        </a:p>
        <a:p>
          <a:pPr>
            <a:lnSpc>
              <a:spcPct val="100000"/>
            </a:lnSpc>
          </a:pPr>
          <a:r>
            <a:rPr lang="en-US" sz="1400" dirty="0"/>
            <a:t>Decision-making process and move sequence</a:t>
          </a:r>
        </a:p>
        <a:p>
          <a:pPr>
            <a:lnSpc>
              <a:spcPct val="100000"/>
            </a:lnSpc>
          </a:pPr>
          <a:r>
            <a:rPr lang="en-US" sz="1400" dirty="0"/>
            <a:t>Relevant results, statistics, and explanations</a:t>
          </a:r>
        </a:p>
      </dgm:t>
    </dgm:pt>
    <dgm:pt modelId="{1E3ED6FC-96AD-4328-9D04-CE8FA5AF6689}" type="parTrans" cxnId="{493575AA-2355-4E50-90BF-D5657D85D476}">
      <dgm:prSet/>
      <dgm:spPr/>
      <dgm:t>
        <a:bodyPr/>
        <a:lstStyle/>
        <a:p>
          <a:endParaRPr lang="en-US"/>
        </a:p>
      </dgm:t>
    </dgm:pt>
    <dgm:pt modelId="{CB25EB86-10D7-4E01-B598-53D010E4DC73}" type="sibTrans" cxnId="{493575AA-2355-4E50-90BF-D5657D85D476}">
      <dgm:prSet/>
      <dgm:spPr/>
      <dgm:t>
        <a:bodyPr/>
        <a:lstStyle/>
        <a:p>
          <a:endParaRPr lang="en-US"/>
        </a:p>
      </dgm:t>
    </dgm:pt>
    <dgm:pt modelId="{ECADC230-B43E-4CD6-B060-4D2410E05FC5}" type="pres">
      <dgm:prSet presAssocID="{55269EDA-81B8-4FDB-8C08-5CC002810E77}" presName="root" presStyleCnt="0">
        <dgm:presLayoutVars>
          <dgm:dir/>
          <dgm:resizeHandles val="exact"/>
        </dgm:presLayoutVars>
      </dgm:prSet>
      <dgm:spPr/>
    </dgm:pt>
    <dgm:pt modelId="{2C027324-7F4A-4866-A5DE-CE1FB0030E24}" type="pres">
      <dgm:prSet presAssocID="{55269EDA-81B8-4FDB-8C08-5CC002810E77}" presName="container" presStyleCnt="0">
        <dgm:presLayoutVars>
          <dgm:dir/>
          <dgm:resizeHandles val="exact"/>
        </dgm:presLayoutVars>
      </dgm:prSet>
      <dgm:spPr/>
    </dgm:pt>
    <dgm:pt modelId="{635AF735-08EE-4E01-B9DC-60A79A46FE00}" type="pres">
      <dgm:prSet presAssocID="{E19BEAEF-8E4A-4460-98D1-67BD8149AE49}" presName="compNode" presStyleCnt="0"/>
      <dgm:spPr/>
    </dgm:pt>
    <dgm:pt modelId="{592DAAA8-B48A-460A-9E2E-D0A932F71DF2}" type="pres">
      <dgm:prSet presAssocID="{E19BEAEF-8E4A-4460-98D1-67BD8149AE49}" presName="iconBgRect" presStyleLbl="bgShp" presStyleIdx="0" presStyleCnt="4"/>
      <dgm:spPr/>
    </dgm:pt>
    <dgm:pt modelId="{D7DE55FC-EE2F-4502-B5B5-A6C9054B7D62}" type="pres">
      <dgm:prSet presAssocID="{E19BEAEF-8E4A-4460-98D1-67BD8149AE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EA8075-160B-4632-8CBE-245070E3A612}" type="pres">
      <dgm:prSet presAssocID="{E19BEAEF-8E4A-4460-98D1-67BD8149AE49}" presName="spaceRect" presStyleCnt="0"/>
      <dgm:spPr/>
    </dgm:pt>
    <dgm:pt modelId="{DAD91464-1689-48F1-A2B3-C6BE1197CC2A}" type="pres">
      <dgm:prSet presAssocID="{E19BEAEF-8E4A-4460-98D1-67BD8149AE49}" presName="textRect" presStyleLbl="revTx" presStyleIdx="0" presStyleCnt="4" custScaleY="152925" custLinFactNeighborX="-3835" custLinFactNeighborY="-767">
        <dgm:presLayoutVars>
          <dgm:chMax val="1"/>
          <dgm:chPref val="1"/>
        </dgm:presLayoutVars>
      </dgm:prSet>
      <dgm:spPr/>
    </dgm:pt>
    <dgm:pt modelId="{8B02DF48-7398-4879-97AF-69F96F376B35}" type="pres">
      <dgm:prSet presAssocID="{C84DBE8A-8857-4614-9AE4-BCC525F9EFEB}" presName="sibTrans" presStyleLbl="sibTrans2D1" presStyleIdx="0" presStyleCnt="0"/>
      <dgm:spPr/>
    </dgm:pt>
    <dgm:pt modelId="{37BCCB7F-A8C4-43ED-A821-ED25BD23638B}" type="pres">
      <dgm:prSet presAssocID="{6FD5A90D-BBB4-422D-ABED-C98AF4380F5E}" presName="compNode" presStyleCnt="0"/>
      <dgm:spPr/>
    </dgm:pt>
    <dgm:pt modelId="{BD3C9464-4C96-4F0D-BDBD-8DB25555DB38}" type="pres">
      <dgm:prSet presAssocID="{6FD5A90D-BBB4-422D-ABED-C98AF4380F5E}" presName="iconBgRect" presStyleLbl="bgShp" presStyleIdx="1" presStyleCnt="4"/>
      <dgm:spPr/>
    </dgm:pt>
    <dgm:pt modelId="{A422F463-F377-454E-BFC5-82BD316DC471}" type="pres">
      <dgm:prSet presAssocID="{6FD5A90D-BBB4-422D-ABED-C98AF4380F5E}" presName="iconRect" presStyleLbl="node1" presStyleIdx="1" presStyleCnt="4"/>
      <dgm:spPr/>
    </dgm:pt>
    <dgm:pt modelId="{8343B31C-A956-4FE7-8D0A-5DA8547FA8A0}" type="pres">
      <dgm:prSet presAssocID="{6FD5A90D-BBB4-422D-ABED-C98AF4380F5E}" presName="spaceRect" presStyleCnt="0"/>
      <dgm:spPr/>
    </dgm:pt>
    <dgm:pt modelId="{6533EF08-F6AA-47D9-9C07-9375BC88A6D8}" type="pres">
      <dgm:prSet presAssocID="{6FD5A90D-BBB4-422D-ABED-C98AF4380F5E}" presName="textRect" presStyleLbl="revTx" presStyleIdx="1" presStyleCnt="4" custScaleY="130670">
        <dgm:presLayoutVars>
          <dgm:chMax val="1"/>
          <dgm:chPref val="1"/>
        </dgm:presLayoutVars>
      </dgm:prSet>
      <dgm:spPr/>
    </dgm:pt>
    <dgm:pt modelId="{65EC78F9-5256-46CF-B864-A1F92831CAEA}" type="pres">
      <dgm:prSet presAssocID="{DE14F3AB-C21D-4AE9-B6F3-6406A7B7751C}" presName="sibTrans" presStyleLbl="sibTrans2D1" presStyleIdx="0" presStyleCnt="0"/>
      <dgm:spPr/>
    </dgm:pt>
    <dgm:pt modelId="{25EDC28B-02F4-4C8A-BB19-51FCE3DADC5C}" type="pres">
      <dgm:prSet presAssocID="{2E3E2765-37CC-4228-9FB8-22F58E4787E1}" presName="compNode" presStyleCnt="0"/>
      <dgm:spPr/>
    </dgm:pt>
    <dgm:pt modelId="{CBB1A18C-3265-4486-AA91-1BA9A4BC289B}" type="pres">
      <dgm:prSet presAssocID="{2E3E2765-37CC-4228-9FB8-22F58E4787E1}" presName="iconBgRect" presStyleLbl="bgShp" presStyleIdx="2" presStyleCnt="4"/>
      <dgm:spPr/>
    </dgm:pt>
    <dgm:pt modelId="{5DBC9C16-5AF0-4B39-BDB7-4A021BD71261}" type="pres">
      <dgm:prSet presAssocID="{2E3E2765-37CC-4228-9FB8-22F58E4787E1}" presName="iconRect" presStyleLbl="node1" presStyleIdx="2" presStyleCnt="4"/>
      <dgm:spPr/>
    </dgm:pt>
    <dgm:pt modelId="{F0EA4292-82ED-41AC-A999-889A93E1CDA8}" type="pres">
      <dgm:prSet presAssocID="{2E3E2765-37CC-4228-9FB8-22F58E4787E1}" presName="spaceRect" presStyleCnt="0"/>
      <dgm:spPr/>
    </dgm:pt>
    <dgm:pt modelId="{F6553D0C-C7F5-4C5E-842E-B30900E1538D}" type="pres">
      <dgm:prSet presAssocID="{2E3E2765-37CC-4228-9FB8-22F58E4787E1}" presName="textRect" presStyleLbl="revTx" presStyleIdx="2" presStyleCnt="4">
        <dgm:presLayoutVars>
          <dgm:chMax val="1"/>
          <dgm:chPref val="1"/>
        </dgm:presLayoutVars>
      </dgm:prSet>
      <dgm:spPr/>
    </dgm:pt>
    <dgm:pt modelId="{64AB3154-7F2B-47B6-B87B-87B04644A761}" type="pres">
      <dgm:prSet presAssocID="{93591494-CE35-46BD-A68D-4198CAEFE6C3}" presName="sibTrans" presStyleLbl="sibTrans2D1" presStyleIdx="0" presStyleCnt="0"/>
      <dgm:spPr/>
    </dgm:pt>
    <dgm:pt modelId="{A81EA934-7958-4AEB-B8D7-5281CC144B2C}" type="pres">
      <dgm:prSet presAssocID="{9311735F-25F9-42CA-8E86-6E7B103F75E1}" presName="compNode" presStyleCnt="0"/>
      <dgm:spPr/>
    </dgm:pt>
    <dgm:pt modelId="{192C9B67-6FC0-4AAA-8508-3633D6DDC980}" type="pres">
      <dgm:prSet presAssocID="{9311735F-25F9-42CA-8E86-6E7B103F75E1}" presName="iconBgRect" presStyleLbl="bgShp" presStyleIdx="3" presStyleCnt="4"/>
      <dgm:spPr/>
    </dgm:pt>
    <dgm:pt modelId="{4D1326FD-B41F-429B-88C0-E0E227F676F1}" type="pres">
      <dgm:prSet presAssocID="{9311735F-25F9-42CA-8E86-6E7B103F75E1}" presName="iconRect" presStyleLbl="node1" presStyleIdx="3" presStyleCnt="4"/>
      <dgm:spPr/>
    </dgm:pt>
    <dgm:pt modelId="{3B1385C4-012F-4CDB-A4B8-E059560EC1D3}" type="pres">
      <dgm:prSet presAssocID="{9311735F-25F9-42CA-8E86-6E7B103F75E1}" presName="spaceRect" presStyleCnt="0"/>
      <dgm:spPr/>
    </dgm:pt>
    <dgm:pt modelId="{46307E75-EF4D-44B8-9D8F-8BA8DF3604E3}" type="pres">
      <dgm:prSet presAssocID="{9311735F-25F9-42CA-8E86-6E7B103F75E1}" presName="textRect" presStyleLbl="revTx" presStyleIdx="3" presStyleCnt="4" custLinFactNeighborX="-3561" custLinFactNeighborY="-22455">
        <dgm:presLayoutVars>
          <dgm:chMax val="1"/>
          <dgm:chPref val="1"/>
        </dgm:presLayoutVars>
      </dgm:prSet>
      <dgm:spPr/>
    </dgm:pt>
  </dgm:ptLst>
  <dgm:cxnLst>
    <dgm:cxn modelId="{95A56116-246A-4B40-970D-B7B0D1A2125E}" type="presOf" srcId="{C84DBE8A-8857-4614-9AE4-BCC525F9EFEB}" destId="{8B02DF48-7398-4879-97AF-69F96F376B35}" srcOrd="0" destOrd="0" presId="urn:microsoft.com/office/officeart/2018/2/layout/IconCircleList"/>
    <dgm:cxn modelId="{D810051A-136D-44C7-83B6-F3A1A2CDDCB0}" srcId="{55269EDA-81B8-4FDB-8C08-5CC002810E77}" destId="{6FD5A90D-BBB4-422D-ABED-C98AF4380F5E}" srcOrd="1" destOrd="0" parTransId="{5BBBA105-F061-488A-8B1A-0CBB2DC71CDC}" sibTransId="{DE14F3AB-C21D-4AE9-B6F3-6406A7B7751C}"/>
    <dgm:cxn modelId="{B92A1227-619B-44F8-97DA-920585F3BB85}" type="presOf" srcId="{2E3E2765-37CC-4228-9FB8-22F58E4787E1}" destId="{F6553D0C-C7F5-4C5E-842E-B30900E1538D}" srcOrd="0" destOrd="0" presId="urn:microsoft.com/office/officeart/2018/2/layout/IconCircleList"/>
    <dgm:cxn modelId="{D927562D-616F-4ABD-A637-D2806BF6F326}" type="presOf" srcId="{DE14F3AB-C21D-4AE9-B6F3-6406A7B7751C}" destId="{65EC78F9-5256-46CF-B864-A1F92831CAEA}" srcOrd="0" destOrd="0" presId="urn:microsoft.com/office/officeart/2018/2/layout/IconCircleList"/>
    <dgm:cxn modelId="{081CE137-1ADF-48BF-AB11-83F58BFFABE5}" srcId="{55269EDA-81B8-4FDB-8C08-5CC002810E77}" destId="{2E3E2765-37CC-4228-9FB8-22F58E4787E1}" srcOrd="2" destOrd="0" parTransId="{334BFD90-13F7-46A2-9996-A7BC17B066D8}" sibTransId="{93591494-CE35-46BD-A68D-4198CAEFE6C3}"/>
    <dgm:cxn modelId="{1DFAA352-FA85-4D95-8A0B-153E4C70F2B7}" type="presOf" srcId="{9311735F-25F9-42CA-8E86-6E7B103F75E1}" destId="{46307E75-EF4D-44B8-9D8F-8BA8DF3604E3}" srcOrd="0" destOrd="0" presId="urn:microsoft.com/office/officeart/2018/2/layout/IconCircleList"/>
    <dgm:cxn modelId="{EA676C73-127B-4830-9E17-0947EF06DD8B}" srcId="{55269EDA-81B8-4FDB-8C08-5CC002810E77}" destId="{E19BEAEF-8E4A-4460-98D1-67BD8149AE49}" srcOrd="0" destOrd="0" parTransId="{E157AE94-3EF1-4B72-8A2E-A2EDEC217E70}" sibTransId="{C84DBE8A-8857-4614-9AE4-BCC525F9EFEB}"/>
    <dgm:cxn modelId="{1C778C88-692E-4AFE-9BEE-919EEF8BD662}" type="presOf" srcId="{6FD5A90D-BBB4-422D-ABED-C98AF4380F5E}" destId="{6533EF08-F6AA-47D9-9C07-9375BC88A6D8}" srcOrd="0" destOrd="0" presId="urn:microsoft.com/office/officeart/2018/2/layout/IconCircleList"/>
    <dgm:cxn modelId="{493575AA-2355-4E50-90BF-D5657D85D476}" srcId="{55269EDA-81B8-4FDB-8C08-5CC002810E77}" destId="{9311735F-25F9-42CA-8E86-6E7B103F75E1}" srcOrd="3" destOrd="0" parTransId="{1E3ED6FC-96AD-4328-9D04-CE8FA5AF6689}" sibTransId="{CB25EB86-10D7-4E01-B598-53D010E4DC73}"/>
    <dgm:cxn modelId="{DCCA8DB7-C888-4FBF-A60F-F6C8B592A472}" type="presOf" srcId="{55269EDA-81B8-4FDB-8C08-5CC002810E77}" destId="{ECADC230-B43E-4CD6-B060-4D2410E05FC5}" srcOrd="0" destOrd="0" presId="urn:microsoft.com/office/officeart/2018/2/layout/IconCircleList"/>
    <dgm:cxn modelId="{637770B8-81D7-4B08-B27C-8A4B6768757F}" type="presOf" srcId="{E19BEAEF-8E4A-4460-98D1-67BD8149AE49}" destId="{DAD91464-1689-48F1-A2B3-C6BE1197CC2A}" srcOrd="0" destOrd="0" presId="urn:microsoft.com/office/officeart/2018/2/layout/IconCircleList"/>
    <dgm:cxn modelId="{064883F1-DBA5-4678-90C9-DEF9242D9A26}" type="presOf" srcId="{93591494-CE35-46BD-A68D-4198CAEFE6C3}" destId="{64AB3154-7F2B-47B6-B87B-87B04644A761}" srcOrd="0" destOrd="0" presId="urn:microsoft.com/office/officeart/2018/2/layout/IconCircleList"/>
    <dgm:cxn modelId="{B2BCD72A-678A-4ECE-8FF4-3C25181F40EB}" type="presParOf" srcId="{ECADC230-B43E-4CD6-B060-4D2410E05FC5}" destId="{2C027324-7F4A-4866-A5DE-CE1FB0030E24}" srcOrd="0" destOrd="0" presId="urn:microsoft.com/office/officeart/2018/2/layout/IconCircleList"/>
    <dgm:cxn modelId="{49ABE9EB-7F19-435C-A616-93BBE0983981}" type="presParOf" srcId="{2C027324-7F4A-4866-A5DE-CE1FB0030E24}" destId="{635AF735-08EE-4E01-B9DC-60A79A46FE00}" srcOrd="0" destOrd="0" presId="urn:microsoft.com/office/officeart/2018/2/layout/IconCircleList"/>
    <dgm:cxn modelId="{B7955E35-DA15-4883-A0A8-9F58AB81FB81}" type="presParOf" srcId="{635AF735-08EE-4E01-B9DC-60A79A46FE00}" destId="{592DAAA8-B48A-460A-9E2E-D0A932F71DF2}" srcOrd="0" destOrd="0" presId="urn:microsoft.com/office/officeart/2018/2/layout/IconCircleList"/>
    <dgm:cxn modelId="{822F828D-C685-4BFF-9550-B3A538C60119}" type="presParOf" srcId="{635AF735-08EE-4E01-B9DC-60A79A46FE00}" destId="{D7DE55FC-EE2F-4502-B5B5-A6C9054B7D62}" srcOrd="1" destOrd="0" presId="urn:microsoft.com/office/officeart/2018/2/layout/IconCircleList"/>
    <dgm:cxn modelId="{11652A8F-C8E2-4B53-9F9E-FEC4EFF4BD78}" type="presParOf" srcId="{635AF735-08EE-4E01-B9DC-60A79A46FE00}" destId="{11EA8075-160B-4632-8CBE-245070E3A612}" srcOrd="2" destOrd="0" presId="urn:microsoft.com/office/officeart/2018/2/layout/IconCircleList"/>
    <dgm:cxn modelId="{DD3B7BBA-2E8A-492A-A0C8-DEEBC6EED670}" type="presParOf" srcId="{635AF735-08EE-4E01-B9DC-60A79A46FE00}" destId="{DAD91464-1689-48F1-A2B3-C6BE1197CC2A}" srcOrd="3" destOrd="0" presId="urn:microsoft.com/office/officeart/2018/2/layout/IconCircleList"/>
    <dgm:cxn modelId="{011DA861-C06A-4AF3-89E9-56EEEA5B01B6}" type="presParOf" srcId="{2C027324-7F4A-4866-A5DE-CE1FB0030E24}" destId="{8B02DF48-7398-4879-97AF-69F96F376B35}" srcOrd="1" destOrd="0" presId="urn:microsoft.com/office/officeart/2018/2/layout/IconCircleList"/>
    <dgm:cxn modelId="{527D026E-22E5-473F-AE06-40C64E1D0570}" type="presParOf" srcId="{2C027324-7F4A-4866-A5DE-CE1FB0030E24}" destId="{37BCCB7F-A8C4-43ED-A821-ED25BD23638B}" srcOrd="2" destOrd="0" presId="urn:microsoft.com/office/officeart/2018/2/layout/IconCircleList"/>
    <dgm:cxn modelId="{7CC9846C-547E-4F3C-BC09-7978273F010C}" type="presParOf" srcId="{37BCCB7F-A8C4-43ED-A821-ED25BD23638B}" destId="{BD3C9464-4C96-4F0D-BDBD-8DB25555DB38}" srcOrd="0" destOrd="0" presId="urn:microsoft.com/office/officeart/2018/2/layout/IconCircleList"/>
    <dgm:cxn modelId="{1B63BBA4-3F8E-4009-AB52-AA0DE613E9E2}" type="presParOf" srcId="{37BCCB7F-A8C4-43ED-A821-ED25BD23638B}" destId="{A422F463-F377-454E-BFC5-82BD316DC471}" srcOrd="1" destOrd="0" presId="urn:microsoft.com/office/officeart/2018/2/layout/IconCircleList"/>
    <dgm:cxn modelId="{FCC8B5C5-DE6C-475B-8651-BAA60F37D588}" type="presParOf" srcId="{37BCCB7F-A8C4-43ED-A821-ED25BD23638B}" destId="{8343B31C-A956-4FE7-8D0A-5DA8547FA8A0}" srcOrd="2" destOrd="0" presId="urn:microsoft.com/office/officeart/2018/2/layout/IconCircleList"/>
    <dgm:cxn modelId="{BD102FA7-DCB0-4DE6-8825-2A17FFF97AEE}" type="presParOf" srcId="{37BCCB7F-A8C4-43ED-A821-ED25BD23638B}" destId="{6533EF08-F6AA-47D9-9C07-9375BC88A6D8}" srcOrd="3" destOrd="0" presId="urn:microsoft.com/office/officeart/2018/2/layout/IconCircleList"/>
    <dgm:cxn modelId="{207FFA7D-954B-4840-A440-CEF302C677C9}" type="presParOf" srcId="{2C027324-7F4A-4866-A5DE-CE1FB0030E24}" destId="{65EC78F9-5256-46CF-B864-A1F92831CAEA}" srcOrd="3" destOrd="0" presId="urn:microsoft.com/office/officeart/2018/2/layout/IconCircleList"/>
    <dgm:cxn modelId="{8B863669-EFB4-45EC-84BE-A1F1544F6C7B}" type="presParOf" srcId="{2C027324-7F4A-4866-A5DE-CE1FB0030E24}" destId="{25EDC28B-02F4-4C8A-BB19-51FCE3DADC5C}" srcOrd="4" destOrd="0" presId="urn:microsoft.com/office/officeart/2018/2/layout/IconCircleList"/>
    <dgm:cxn modelId="{314DEC0C-E714-4977-9D72-A3910DA6D008}" type="presParOf" srcId="{25EDC28B-02F4-4C8A-BB19-51FCE3DADC5C}" destId="{CBB1A18C-3265-4486-AA91-1BA9A4BC289B}" srcOrd="0" destOrd="0" presId="urn:microsoft.com/office/officeart/2018/2/layout/IconCircleList"/>
    <dgm:cxn modelId="{B07FFAE9-82D3-4140-948C-52EDD4A1FBF0}" type="presParOf" srcId="{25EDC28B-02F4-4C8A-BB19-51FCE3DADC5C}" destId="{5DBC9C16-5AF0-4B39-BDB7-4A021BD71261}" srcOrd="1" destOrd="0" presId="urn:microsoft.com/office/officeart/2018/2/layout/IconCircleList"/>
    <dgm:cxn modelId="{DE171155-6A93-457F-8118-C7BEE01D99A7}" type="presParOf" srcId="{25EDC28B-02F4-4C8A-BB19-51FCE3DADC5C}" destId="{F0EA4292-82ED-41AC-A999-889A93E1CDA8}" srcOrd="2" destOrd="0" presId="urn:microsoft.com/office/officeart/2018/2/layout/IconCircleList"/>
    <dgm:cxn modelId="{128DB9A4-03D9-4CCB-B18A-0F8F3A57A6FE}" type="presParOf" srcId="{25EDC28B-02F4-4C8A-BB19-51FCE3DADC5C}" destId="{F6553D0C-C7F5-4C5E-842E-B30900E1538D}" srcOrd="3" destOrd="0" presId="urn:microsoft.com/office/officeart/2018/2/layout/IconCircleList"/>
    <dgm:cxn modelId="{7357965F-A4FF-4CC6-9416-DBED391A90DA}" type="presParOf" srcId="{2C027324-7F4A-4866-A5DE-CE1FB0030E24}" destId="{64AB3154-7F2B-47B6-B87B-87B04644A761}" srcOrd="5" destOrd="0" presId="urn:microsoft.com/office/officeart/2018/2/layout/IconCircleList"/>
    <dgm:cxn modelId="{5B8BC017-75A6-4D30-A637-E870DE03EEE1}" type="presParOf" srcId="{2C027324-7F4A-4866-A5DE-CE1FB0030E24}" destId="{A81EA934-7958-4AEB-B8D7-5281CC144B2C}" srcOrd="6" destOrd="0" presId="urn:microsoft.com/office/officeart/2018/2/layout/IconCircleList"/>
    <dgm:cxn modelId="{8CE625B4-EF53-4584-895A-8082D53223F5}" type="presParOf" srcId="{A81EA934-7958-4AEB-B8D7-5281CC144B2C}" destId="{192C9B67-6FC0-4AAA-8508-3633D6DDC980}" srcOrd="0" destOrd="0" presId="urn:microsoft.com/office/officeart/2018/2/layout/IconCircleList"/>
    <dgm:cxn modelId="{5353B4E4-2157-416B-9942-44D9F7249DCF}" type="presParOf" srcId="{A81EA934-7958-4AEB-B8D7-5281CC144B2C}" destId="{4D1326FD-B41F-429B-88C0-E0E227F676F1}" srcOrd="1" destOrd="0" presId="urn:microsoft.com/office/officeart/2018/2/layout/IconCircleList"/>
    <dgm:cxn modelId="{3640DB99-96A2-42A5-BE57-FD0EBFB3418F}" type="presParOf" srcId="{A81EA934-7958-4AEB-B8D7-5281CC144B2C}" destId="{3B1385C4-012F-4CDB-A4B8-E059560EC1D3}" srcOrd="2" destOrd="0" presId="urn:microsoft.com/office/officeart/2018/2/layout/IconCircleList"/>
    <dgm:cxn modelId="{CC17223E-7A1A-40DF-B292-AF8389BF14EE}" type="presParOf" srcId="{A81EA934-7958-4AEB-B8D7-5281CC144B2C}" destId="{46307E75-EF4D-44B8-9D8F-8BA8DF3604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2ABFF-4401-4E28-8F04-89C65DA8CA24}">
      <dsp:nvSpPr>
        <dsp:cNvPr id="0" name=""/>
        <dsp:cNvSpPr/>
      </dsp:nvSpPr>
      <dsp:spPr>
        <a:xfrm>
          <a:off x="1830874" y="172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Objectives</a:t>
          </a:r>
        </a:p>
      </dsp:txBody>
      <dsp:txXfrm>
        <a:off x="1856311" y="25609"/>
        <a:ext cx="2008860" cy="470202"/>
      </dsp:txXfrm>
    </dsp:sp>
    <dsp:sp modelId="{E4A66CAE-B8EF-4870-8F5E-35268B5EA414}">
      <dsp:nvSpPr>
        <dsp:cNvPr id="0" name=""/>
        <dsp:cNvSpPr/>
      </dsp:nvSpPr>
      <dsp:spPr>
        <a:xfrm>
          <a:off x="1830874" y="547303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Introduction</a:t>
          </a:r>
        </a:p>
      </dsp:txBody>
      <dsp:txXfrm>
        <a:off x="1856311" y="572740"/>
        <a:ext cx="2008860" cy="470202"/>
      </dsp:txXfrm>
    </dsp:sp>
    <dsp:sp modelId="{95E30377-B870-4F84-A50A-C413E6527E44}">
      <dsp:nvSpPr>
        <dsp:cNvPr id="0" name=""/>
        <dsp:cNvSpPr/>
      </dsp:nvSpPr>
      <dsp:spPr>
        <a:xfrm>
          <a:off x="1830874" y="1094434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Approach</a:t>
          </a:r>
        </a:p>
      </dsp:txBody>
      <dsp:txXfrm>
        <a:off x="1856311" y="1119871"/>
        <a:ext cx="2008860" cy="470202"/>
      </dsp:txXfrm>
    </dsp:sp>
    <dsp:sp modelId="{DF579EB6-5FF6-4AF1-B4BA-5B2EF05A2F89}">
      <dsp:nvSpPr>
        <dsp:cNvPr id="0" name=""/>
        <dsp:cNvSpPr/>
      </dsp:nvSpPr>
      <dsp:spPr>
        <a:xfrm>
          <a:off x="1830874" y="1641565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Algorithm</a:t>
          </a:r>
        </a:p>
      </dsp:txBody>
      <dsp:txXfrm>
        <a:off x="1856311" y="1667002"/>
        <a:ext cx="2008860" cy="470202"/>
      </dsp:txXfrm>
    </dsp:sp>
    <dsp:sp modelId="{8476C964-6238-42F5-9E88-783764EEE9C9}">
      <dsp:nvSpPr>
        <dsp:cNvPr id="0" name=""/>
        <dsp:cNvSpPr/>
      </dsp:nvSpPr>
      <dsp:spPr>
        <a:xfrm>
          <a:off x="1830874" y="2188695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Implementation</a:t>
          </a:r>
        </a:p>
      </dsp:txBody>
      <dsp:txXfrm>
        <a:off x="1856311" y="2214132"/>
        <a:ext cx="2008860" cy="470202"/>
      </dsp:txXfrm>
    </dsp:sp>
    <dsp:sp modelId="{A2558E02-9AF9-4A24-B7F5-94647D07B609}">
      <dsp:nvSpPr>
        <dsp:cNvPr id="0" name=""/>
        <dsp:cNvSpPr/>
      </dsp:nvSpPr>
      <dsp:spPr>
        <a:xfrm>
          <a:off x="1830874" y="2735826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Results</a:t>
          </a:r>
        </a:p>
      </dsp:txBody>
      <dsp:txXfrm>
        <a:off x="1856311" y="2761263"/>
        <a:ext cx="2008860" cy="470202"/>
      </dsp:txXfrm>
    </dsp:sp>
    <dsp:sp modelId="{CA1FF4AC-3B4E-4BD5-8BA3-86981C752394}">
      <dsp:nvSpPr>
        <dsp:cNvPr id="0" name=""/>
        <dsp:cNvSpPr/>
      </dsp:nvSpPr>
      <dsp:spPr>
        <a:xfrm>
          <a:off x="1830874" y="3282957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Conclusion</a:t>
          </a:r>
        </a:p>
      </dsp:txBody>
      <dsp:txXfrm>
        <a:off x="1856311" y="3308394"/>
        <a:ext cx="2008860" cy="470202"/>
      </dsp:txXfrm>
    </dsp:sp>
    <dsp:sp modelId="{1F866EB4-B3DE-4BFF-96FD-F498C454D8F6}">
      <dsp:nvSpPr>
        <dsp:cNvPr id="0" name=""/>
        <dsp:cNvSpPr/>
      </dsp:nvSpPr>
      <dsp:spPr>
        <a:xfrm>
          <a:off x="1830874" y="3830088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Deliverables</a:t>
          </a:r>
        </a:p>
      </dsp:txBody>
      <dsp:txXfrm>
        <a:off x="1856311" y="3855525"/>
        <a:ext cx="2008860" cy="470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8CA79-B44A-490E-98E2-C4631F7B826B}">
      <dsp:nvSpPr>
        <dsp:cNvPr id="0" name=""/>
        <dsp:cNvSpPr/>
      </dsp:nvSpPr>
      <dsp:spPr>
        <a:xfrm>
          <a:off x="0" y="531"/>
          <a:ext cx="5721484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B1716-12CD-4418-B813-99D1A9732B83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BDD03-7B84-481D-BAFD-5A827FB7DDBF}">
      <dsp:nvSpPr>
        <dsp:cNvPr id="0" name=""/>
        <dsp:cNvSpPr/>
      </dsp:nvSpPr>
      <dsp:spPr>
        <a:xfrm>
          <a:off x="1435590" y="531"/>
          <a:ext cx="4285893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have used Model-free Reinforcement Learning algorithm called Feature based Q-learning and the utilization of the pattern Database to check the quality of the nearly-finished states of the cube.</a:t>
          </a:r>
        </a:p>
      </dsp:txBody>
      <dsp:txXfrm>
        <a:off x="1435590" y="531"/>
        <a:ext cx="4285893" cy="1242935"/>
      </dsp:txXfrm>
    </dsp:sp>
    <dsp:sp modelId="{D3CC731F-341E-46AF-B252-CAA7C934970C}">
      <dsp:nvSpPr>
        <dsp:cNvPr id="0" name=""/>
        <dsp:cNvSpPr/>
      </dsp:nvSpPr>
      <dsp:spPr>
        <a:xfrm>
          <a:off x="0" y="1554201"/>
          <a:ext cx="5721484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8E535-B764-4120-9447-9CBBBB1260B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32133-E496-43D6-9041-8E0EEC53C88D}">
      <dsp:nvSpPr>
        <dsp:cNvPr id="0" name=""/>
        <dsp:cNvSpPr/>
      </dsp:nvSpPr>
      <dsp:spPr>
        <a:xfrm>
          <a:off x="1435590" y="1554201"/>
          <a:ext cx="4285893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Q-learning algorithm and epsilon-greedy policy is used to decide the optimal move based on the Q-values and the reward associated based on the discount factor in the given number of episodes with the given learning rate.</a:t>
          </a:r>
        </a:p>
      </dsp:txBody>
      <dsp:txXfrm>
        <a:off x="1435590" y="1554201"/>
        <a:ext cx="4285893" cy="1242935"/>
      </dsp:txXfrm>
    </dsp:sp>
    <dsp:sp modelId="{4A99B2EE-EBBD-43B2-A5A1-4BF63ABB9387}">
      <dsp:nvSpPr>
        <dsp:cNvPr id="0" name=""/>
        <dsp:cNvSpPr/>
      </dsp:nvSpPr>
      <dsp:spPr>
        <a:xfrm>
          <a:off x="0" y="3107870"/>
          <a:ext cx="5721484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40DB2-833A-400D-9683-4FD4E748506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AC86D-17B4-4D80-8E1B-97859684CE28}">
      <dsp:nvSpPr>
        <dsp:cNvPr id="0" name=""/>
        <dsp:cNvSpPr/>
      </dsp:nvSpPr>
      <dsp:spPr>
        <a:xfrm>
          <a:off x="1435590" y="3107870"/>
          <a:ext cx="4285893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Feature-based</a:t>
          </a:r>
          <a:r>
            <a:rPr lang="en-US" sz="1400" kern="1200" baseline="0"/>
            <a:t> Q learning is used by the agent to solve the cube in the given number of episodes and agent stops after reaching the goal state (Solved Cube).</a:t>
          </a:r>
          <a:endParaRPr lang="en-US" sz="1400" kern="1200"/>
        </a:p>
      </dsp:txBody>
      <dsp:txXfrm>
        <a:off x="1435590" y="3107870"/>
        <a:ext cx="4285893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15038-1928-4877-93D6-D9BF48873065}">
      <dsp:nvSpPr>
        <dsp:cNvPr id="0" name=""/>
        <dsp:cNvSpPr/>
      </dsp:nvSpPr>
      <dsp:spPr>
        <a:xfrm>
          <a:off x="375112" y="187716"/>
          <a:ext cx="609082" cy="6090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3CA09-9B03-452E-B6EC-5A28ACA43E14}">
      <dsp:nvSpPr>
        <dsp:cNvPr id="0" name=""/>
        <dsp:cNvSpPr/>
      </dsp:nvSpPr>
      <dsp:spPr>
        <a:xfrm>
          <a:off x="2895" y="1097178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Reward Maximization.</a:t>
          </a:r>
          <a:r>
            <a:rPr lang="en-US" sz="1100" b="1" kern="1200" dirty="0"/>
            <a:t> </a:t>
          </a:r>
          <a:r>
            <a:rPr lang="en-US" sz="1400" kern="1200" dirty="0"/>
            <a:t>(Chosen the best action at each stage based on the Max Reward)</a:t>
          </a:r>
        </a:p>
      </dsp:txBody>
      <dsp:txXfrm>
        <a:off x="2895" y="1097178"/>
        <a:ext cx="1353515" cy="989758"/>
      </dsp:txXfrm>
    </dsp:sp>
    <dsp:sp modelId="{746A11BF-C45E-4ABE-AFB2-D691724C2FC5}">
      <dsp:nvSpPr>
        <dsp:cNvPr id="0" name=""/>
        <dsp:cNvSpPr/>
      </dsp:nvSpPr>
      <dsp:spPr>
        <a:xfrm>
          <a:off x="1965493" y="187716"/>
          <a:ext cx="609082" cy="6090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40D21-B681-4210-88E6-D7A87D8684E0}">
      <dsp:nvSpPr>
        <dsp:cNvPr id="0" name=""/>
        <dsp:cNvSpPr/>
      </dsp:nvSpPr>
      <dsp:spPr>
        <a:xfrm>
          <a:off x="1593276" y="1097178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Accuracy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 </a:t>
          </a:r>
          <a:r>
            <a:rPr lang="en-US" sz="1400" kern="1200" dirty="0"/>
            <a:t>( 100% accuracy with &lt;20 shuffled states</a:t>
          </a:r>
          <a:r>
            <a:rPr lang="en-US" sz="1100" kern="1200" dirty="0"/>
            <a:t>)</a:t>
          </a:r>
        </a:p>
      </dsp:txBody>
      <dsp:txXfrm>
        <a:off x="1593276" y="1097178"/>
        <a:ext cx="1353515" cy="989758"/>
      </dsp:txXfrm>
    </dsp:sp>
    <dsp:sp modelId="{F6A3FBB3-9E5A-46B7-B793-E5573BE8B0AF}">
      <dsp:nvSpPr>
        <dsp:cNvPr id="0" name=""/>
        <dsp:cNvSpPr/>
      </dsp:nvSpPr>
      <dsp:spPr>
        <a:xfrm>
          <a:off x="3555874" y="187716"/>
          <a:ext cx="609082" cy="6090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8A9C0-3A51-4ADB-9983-F45516B11E6F}">
      <dsp:nvSpPr>
        <dsp:cNvPr id="0" name=""/>
        <dsp:cNvSpPr/>
      </dsp:nvSpPr>
      <dsp:spPr>
        <a:xfrm>
          <a:off x="3183657" y="1097178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Completion Time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(&lt;50 seconds)</a:t>
          </a:r>
        </a:p>
      </dsp:txBody>
      <dsp:txXfrm>
        <a:off x="3183657" y="1097178"/>
        <a:ext cx="1353515" cy="989758"/>
      </dsp:txXfrm>
    </dsp:sp>
    <dsp:sp modelId="{D71AE743-C963-4DCF-8E18-C9ECA1CADF99}">
      <dsp:nvSpPr>
        <dsp:cNvPr id="0" name=""/>
        <dsp:cNvSpPr/>
      </dsp:nvSpPr>
      <dsp:spPr>
        <a:xfrm>
          <a:off x="5146255" y="187716"/>
          <a:ext cx="609082" cy="6090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28C52-9190-4238-AFAD-1242E353DB88}">
      <dsp:nvSpPr>
        <dsp:cNvPr id="0" name=""/>
        <dsp:cNvSpPr/>
      </dsp:nvSpPr>
      <dsp:spPr>
        <a:xfrm>
          <a:off x="4774038" y="1097178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Scalability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</a:t>
          </a:r>
          <a:r>
            <a:rPr lang="en-US" sz="1400" kern="1200" dirty="0"/>
            <a:t>(Works better with 4*4*4 cube too</a:t>
          </a:r>
          <a:r>
            <a:rPr lang="en-US" sz="1100" kern="1200" dirty="0"/>
            <a:t>)</a:t>
          </a:r>
        </a:p>
      </dsp:txBody>
      <dsp:txXfrm>
        <a:off x="4774038" y="1097178"/>
        <a:ext cx="1353515" cy="989758"/>
      </dsp:txXfrm>
    </dsp:sp>
    <dsp:sp modelId="{4794F55D-3A7F-4F78-BBFD-8C2947E2C083}">
      <dsp:nvSpPr>
        <dsp:cNvPr id="0" name=""/>
        <dsp:cNvSpPr/>
      </dsp:nvSpPr>
      <dsp:spPr>
        <a:xfrm>
          <a:off x="0" y="3835231"/>
          <a:ext cx="609082" cy="6090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1BB96-EBCE-40FA-860E-345DACEA3897}">
      <dsp:nvSpPr>
        <dsp:cNvPr id="0" name=""/>
        <dsp:cNvSpPr/>
      </dsp:nvSpPr>
      <dsp:spPr>
        <a:xfrm>
          <a:off x="798086" y="3581821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8086" y="3581821"/>
        <a:ext cx="1353515" cy="989758"/>
      </dsp:txXfrm>
    </dsp:sp>
    <dsp:sp modelId="{C17523DD-E2DF-448E-9212-3BC4D0F2B257}">
      <dsp:nvSpPr>
        <dsp:cNvPr id="0" name=""/>
        <dsp:cNvSpPr/>
      </dsp:nvSpPr>
      <dsp:spPr>
        <a:xfrm>
          <a:off x="2749251" y="2228461"/>
          <a:ext cx="609082" cy="6090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5DC31-B24A-41C8-A0E1-DCA26BC84E1E}">
      <dsp:nvSpPr>
        <dsp:cNvPr id="0" name=""/>
        <dsp:cNvSpPr/>
      </dsp:nvSpPr>
      <dsp:spPr>
        <a:xfrm>
          <a:off x="2388467" y="2878244"/>
          <a:ext cx="1353515" cy="192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Complexity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Measure moves, time, success rate, and efficiency.</a:t>
          </a:r>
        </a:p>
        <a:p>
          <a:pPr marL="0" lvl="0" indent="0" algn="ctr" defTabSz="622300"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US" sz="1100" b="0" i="0" kern="1200" dirty="0">
            <a:effectLst/>
            <a:latin typeface="Söhne"/>
          </a:endParaRPr>
        </a:p>
      </dsp:txBody>
      <dsp:txXfrm>
        <a:off x="2388467" y="2878244"/>
        <a:ext cx="1353515" cy="1927861"/>
      </dsp:txXfrm>
    </dsp:sp>
    <dsp:sp modelId="{DFB834C7-7C1F-478E-B473-ECA1221CFDE5}">
      <dsp:nvSpPr>
        <dsp:cNvPr id="0" name=""/>
        <dsp:cNvSpPr/>
      </dsp:nvSpPr>
      <dsp:spPr>
        <a:xfrm>
          <a:off x="4271055" y="2132871"/>
          <a:ext cx="609082" cy="60908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2D19B-281F-4A24-A2AD-5B4FBA69EB20}">
      <dsp:nvSpPr>
        <dsp:cNvPr id="0" name=""/>
        <dsp:cNvSpPr/>
      </dsp:nvSpPr>
      <dsp:spPr>
        <a:xfrm>
          <a:off x="3978848" y="2840690"/>
          <a:ext cx="1353515" cy="1977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Scalability Testing: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 </a:t>
          </a:r>
          <a:r>
            <a:rPr lang="en-US" sz="1400" kern="1200" dirty="0"/>
            <a:t>Evaluate performance on larger dimensions and search spaces</a:t>
          </a:r>
        </a:p>
      </dsp:txBody>
      <dsp:txXfrm>
        <a:off x="3978848" y="2840690"/>
        <a:ext cx="1353515" cy="1977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9BB91-6B6D-4E73-938C-2293303C75FB}">
      <dsp:nvSpPr>
        <dsp:cNvPr id="0" name=""/>
        <dsp:cNvSpPr/>
      </dsp:nvSpPr>
      <dsp:spPr>
        <a:xfrm>
          <a:off x="0" y="357668"/>
          <a:ext cx="5721484" cy="865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Choose the best action based on Q-values and maximum reward</a:t>
          </a:r>
        </a:p>
      </dsp:txBody>
      <dsp:txXfrm>
        <a:off x="42265" y="399933"/>
        <a:ext cx="5636954" cy="781270"/>
      </dsp:txXfrm>
    </dsp:sp>
    <dsp:sp modelId="{A5854FEA-F1DE-4B7B-8D0B-A2A7B1660204}">
      <dsp:nvSpPr>
        <dsp:cNvPr id="0" name=""/>
        <dsp:cNvSpPr/>
      </dsp:nvSpPr>
      <dsp:spPr>
        <a:xfrm>
          <a:off x="0" y="1281068"/>
          <a:ext cx="5721484" cy="865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/>
            <a:t>The agent successfully solved the 3x3x3 Rubik's cube using Feature-based Q-learning. </a:t>
          </a:r>
        </a:p>
      </dsp:txBody>
      <dsp:txXfrm>
        <a:off x="42265" y="1323333"/>
        <a:ext cx="5636954" cy="781270"/>
      </dsp:txXfrm>
    </dsp:sp>
    <dsp:sp modelId="{E719F6D9-A884-4DB0-808D-809543DA89E6}">
      <dsp:nvSpPr>
        <dsp:cNvPr id="0" name=""/>
        <dsp:cNvSpPr/>
      </dsp:nvSpPr>
      <dsp:spPr>
        <a:xfrm>
          <a:off x="0" y="2204469"/>
          <a:ext cx="5721484" cy="865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Solved cubes with fewer than 20 shuffled states within 40 seconds. </a:t>
          </a:r>
        </a:p>
      </dsp:txBody>
      <dsp:txXfrm>
        <a:off x="42265" y="2246734"/>
        <a:ext cx="5636954" cy="781270"/>
      </dsp:txXfrm>
    </dsp:sp>
    <dsp:sp modelId="{DBDF8BDF-FB1D-466C-9AA7-AFC2A33DAACC}">
      <dsp:nvSpPr>
        <dsp:cNvPr id="0" name=""/>
        <dsp:cNvSpPr/>
      </dsp:nvSpPr>
      <dsp:spPr>
        <a:xfrm>
          <a:off x="0" y="3127869"/>
          <a:ext cx="5721484" cy="865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Stopped playing after reaching the goal state (solved cube).</a:t>
          </a:r>
        </a:p>
      </dsp:txBody>
      <dsp:txXfrm>
        <a:off x="42265" y="3170134"/>
        <a:ext cx="5636954" cy="781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DAAA8-B48A-460A-9E2E-D0A932F71DF2}">
      <dsp:nvSpPr>
        <dsp:cNvPr id="0" name=""/>
        <dsp:cNvSpPr/>
      </dsp:nvSpPr>
      <dsp:spPr>
        <a:xfrm>
          <a:off x="212335" y="631811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E55FC-EE2F-4502-B5B5-A6C9054B7D62}">
      <dsp:nvSpPr>
        <dsp:cNvPr id="0" name=""/>
        <dsp:cNvSpPr/>
      </dsp:nvSpPr>
      <dsp:spPr>
        <a:xfrm>
          <a:off x="492877" y="9123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91464-1689-48F1-A2B3-C6BE1197CC2A}">
      <dsp:nvSpPr>
        <dsp:cNvPr id="0" name=""/>
        <dsp:cNvSpPr/>
      </dsp:nvSpPr>
      <dsp:spPr>
        <a:xfrm>
          <a:off x="1713755" y="268048"/>
          <a:ext cx="3148942" cy="2042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Code Repository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 code for the RL agent and supporting scripts.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files and pre-trained models</a:t>
          </a:r>
          <a:r>
            <a:rPr lang="en-US" sz="1400" b="1" i="1" kern="1200" dirty="0"/>
            <a:t>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713755" y="268048"/>
        <a:ext cx="3148942" cy="2042948"/>
      </dsp:txXfrm>
    </dsp:sp>
    <dsp:sp modelId="{BD3C9464-4C96-4F0D-BDBD-8DB25555DB38}">
      <dsp:nvSpPr>
        <dsp:cNvPr id="0" name=""/>
        <dsp:cNvSpPr/>
      </dsp:nvSpPr>
      <dsp:spPr>
        <a:xfrm>
          <a:off x="5532139" y="631811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2F463-F377-454E-BFC5-82BD316DC471}">
      <dsp:nvSpPr>
        <dsp:cNvPr id="0" name=""/>
        <dsp:cNvSpPr/>
      </dsp:nvSpPr>
      <dsp:spPr>
        <a:xfrm>
          <a:off x="5812681" y="912353"/>
          <a:ext cx="774830" cy="7748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3EF08-F6AA-47D9-9C07-9375BC88A6D8}">
      <dsp:nvSpPr>
        <dsp:cNvPr id="0" name=""/>
        <dsp:cNvSpPr/>
      </dsp:nvSpPr>
      <dsp:spPr>
        <a:xfrm>
          <a:off x="7154322" y="426948"/>
          <a:ext cx="3148942" cy="174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Technical Documentation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Details on model architecture, training methodology, and algorithms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Setup and execution instructions.</a:t>
          </a:r>
        </a:p>
      </dsp:txBody>
      <dsp:txXfrm>
        <a:off x="7154322" y="426948"/>
        <a:ext cx="3148942" cy="1745640"/>
      </dsp:txXfrm>
    </dsp:sp>
    <dsp:sp modelId="{CBB1A18C-3265-4486-AA91-1BA9A4BC289B}">
      <dsp:nvSpPr>
        <dsp:cNvPr id="0" name=""/>
        <dsp:cNvSpPr/>
      </dsp:nvSpPr>
      <dsp:spPr>
        <a:xfrm>
          <a:off x="212335" y="3127299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C9C16-5AF0-4B39-BDB7-4A021BD71261}">
      <dsp:nvSpPr>
        <dsp:cNvPr id="0" name=""/>
        <dsp:cNvSpPr/>
      </dsp:nvSpPr>
      <dsp:spPr>
        <a:xfrm>
          <a:off x="492877" y="3407841"/>
          <a:ext cx="774830" cy="7748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53D0C-C7F5-4C5E-842E-B30900E1538D}">
      <dsp:nvSpPr>
        <dsp:cNvPr id="0" name=""/>
        <dsp:cNvSpPr/>
      </dsp:nvSpPr>
      <dsp:spPr>
        <a:xfrm>
          <a:off x="1834517" y="312729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Final Presentation report </a:t>
          </a:r>
          <a:r>
            <a:rPr lang="en-US" sz="1400" kern="1200" dirty="0"/>
            <a:t> Project summary: objectives, approach, methodology, results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Analysis of agent's performance, strengths, and limitations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Conclusions and future work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834517" y="3127299"/>
        <a:ext cx="3148942" cy="1335915"/>
      </dsp:txXfrm>
    </dsp:sp>
    <dsp:sp modelId="{192C9B67-6FC0-4AAA-8508-3633D6DDC980}">
      <dsp:nvSpPr>
        <dsp:cNvPr id="0" name=""/>
        <dsp:cNvSpPr/>
      </dsp:nvSpPr>
      <dsp:spPr>
        <a:xfrm>
          <a:off x="5532139" y="3127299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326FD-B41F-429B-88C0-E0E227F676F1}">
      <dsp:nvSpPr>
        <dsp:cNvPr id="0" name=""/>
        <dsp:cNvSpPr/>
      </dsp:nvSpPr>
      <dsp:spPr>
        <a:xfrm>
          <a:off x="5812681" y="3407841"/>
          <a:ext cx="774830" cy="7748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07E75-EF4D-44B8-9D8F-8BA8DF3604E3}">
      <dsp:nvSpPr>
        <dsp:cNvPr id="0" name=""/>
        <dsp:cNvSpPr/>
      </dsp:nvSpPr>
      <dsp:spPr>
        <a:xfrm>
          <a:off x="7042188" y="282731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YouTube Video</a:t>
          </a:r>
          <a:endParaRPr lang="en-US" sz="14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Visual showcase of the agent solving the 3x3x3 Rubik's Cube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Decision-making process and move sequence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Relevant results, statistics, and explanations</a:t>
          </a:r>
        </a:p>
      </dsp:txBody>
      <dsp:txXfrm>
        <a:off x="7042188" y="2827319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01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07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39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3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00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97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67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30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73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66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99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3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64A1A-36A7-A44E-552A-38103F4FA26F}"/>
              </a:ext>
            </a:extLst>
          </p:cNvPr>
          <p:cNvSpPr txBox="1"/>
          <p:nvPr/>
        </p:nvSpPr>
        <p:spPr>
          <a:xfrm>
            <a:off x="6429800" y="805726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- 7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hand holding a rubik's cube&#10;&#10;Description automatically generated">
            <a:extLst>
              <a:ext uri="{FF2B5EF4-FFF2-40B4-BE49-F238E27FC236}">
                <a16:creationId xmlns:a16="http://schemas.microsoft.com/office/drawing/2014/main" id="{AA2800A3-B467-C5A0-8DED-395BE1B28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864401"/>
            <a:ext cx="4777381" cy="523548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7A3ED-81F4-D4E0-C381-7BA1A7D018FE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Pranay Gudupally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Jyothsna Priyanka Sakhamuri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256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62E1-A59C-A7EA-4BE9-96ADE00B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960"/>
            <a:ext cx="4424680" cy="5999480"/>
          </a:xfrm>
        </p:spPr>
        <p:txBody>
          <a:bodyPr/>
          <a:lstStyle/>
          <a:p>
            <a:r>
              <a:rPr lang="en-US"/>
              <a:t>Flow Graph</a:t>
            </a:r>
            <a:endParaRPr lang="en-US" dirty="0"/>
          </a:p>
        </p:txBody>
      </p:sp>
      <p:pic>
        <p:nvPicPr>
          <p:cNvPr id="5" name="Content Placeholder 4" descr="Diagram, text">
            <a:extLst>
              <a:ext uri="{FF2B5EF4-FFF2-40B4-BE49-F238E27FC236}">
                <a16:creationId xmlns:a16="http://schemas.microsoft.com/office/drawing/2014/main" id="{6D79FFA2-D57C-8695-9B5F-64E4624F0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2278" y="238431"/>
            <a:ext cx="6278880" cy="6381138"/>
          </a:xfrm>
        </p:spPr>
      </p:pic>
    </p:spTree>
    <p:extLst>
      <p:ext uri="{BB962C8B-B14F-4D97-AF65-F5344CB8AC3E}">
        <p14:creationId xmlns:p14="http://schemas.microsoft.com/office/powerpoint/2010/main" val="354267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E106-E1E7-056B-33BD-1ABD4A615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Initialized Unsolved Cube</a:t>
            </a:r>
          </a:p>
        </p:txBody>
      </p:sp>
      <p:pic>
        <p:nvPicPr>
          <p:cNvPr id="9" name="Content Placeholder 8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D51E27F6-72C3-0E61-9DFB-850AC8310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20" y="1690688"/>
            <a:ext cx="8096850" cy="4496751"/>
          </a:xfrm>
        </p:spPr>
      </p:pic>
    </p:spTree>
    <p:extLst>
      <p:ext uri="{BB962C8B-B14F-4D97-AF65-F5344CB8AC3E}">
        <p14:creationId xmlns:p14="http://schemas.microsoft.com/office/powerpoint/2010/main" val="283403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9CD9-077E-C2F6-5531-1C69AA44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Stage and Calculating Q-Values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68AB93B-E190-2314-70A6-28DBC38D4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1950244"/>
            <a:ext cx="8743950" cy="3952716"/>
          </a:xfrm>
        </p:spPr>
      </p:pic>
    </p:spTree>
    <p:extLst>
      <p:ext uri="{BB962C8B-B14F-4D97-AF65-F5344CB8AC3E}">
        <p14:creationId xmlns:p14="http://schemas.microsoft.com/office/powerpoint/2010/main" val="238759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DFFB-D235-EDD3-67BC-90A874A3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Snapshot of working in different episodes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8777FE-8E13-4AC7-F3CD-75F21D618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0" y="1825625"/>
            <a:ext cx="7641122" cy="4016375"/>
          </a:xfrm>
        </p:spPr>
      </p:pic>
    </p:spTree>
    <p:extLst>
      <p:ext uri="{BB962C8B-B14F-4D97-AF65-F5344CB8AC3E}">
        <p14:creationId xmlns:p14="http://schemas.microsoft.com/office/powerpoint/2010/main" val="386118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FC6B-1758-B0EE-43B9-D4C09CC1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Pre-stages of Solving the Cube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98164F-D5B2-C89B-7CCD-FC7FAF48E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38" y="1825625"/>
            <a:ext cx="9726524" cy="4239895"/>
          </a:xfrm>
        </p:spPr>
      </p:pic>
    </p:spTree>
    <p:extLst>
      <p:ext uri="{BB962C8B-B14F-4D97-AF65-F5344CB8AC3E}">
        <p14:creationId xmlns:p14="http://schemas.microsoft.com/office/powerpoint/2010/main" val="14078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EBC5-FB92-F979-B36B-A45785B7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Solved Cube by the Agent</a:t>
            </a:r>
            <a:endParaRPr lang="en-US" dirty="0"/>
          </a:p>
        </p:txBody>
      </p:sp>
      <p:pic>
        <p:nvPicPr>
          <p:cNvPr id="7" name="Content Placeholder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CD96631-2479-6DE5-21A4-3F232D4F0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1825625"/>
            <a:ext cx="8158480" cy="3985895"/>
          </a:xfrm>
        </p:spPr>
      </p:pic>
    </p:spTree>
    <p:extLst>
      <p:ext uri="{BB962C8B-B14F-4D97-AF65-F5344CB8AC3E}">
        <p14:creationId xmlns:p14="http://schemas.microsoft.com/office/powerpoint/2010/main" val="236158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4037C1C0-FADA-40C7-B923-037899A24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FD51E-2AC3-8227-DDCB-F246FA6A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082" y="486184"/>
            <a:ext cx="6377678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Methodology</a:t>
            </a:r>
          </a:p>
        </p:txBody>
      </p:sp>
      <p:pic>
        <p:nvPicPr>
          <p:cNvPr id="6" name="Picture 5" descr="A colorful cube with many squares&#10;&#10;Description automatically generated">
            <a:extLst>
              <a:ext uri="{FF2B5EF4-FFF2-40B4-BE49-F238E27FC236}">
                <a16:creationId xmlns:a16="http://schemas.microsoft.com/office/drawing/2014/main" id="{5B6B7E74-5412-E1BE-09FB-C2331745A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" r="8108" b="2"/>
          <a:stretch/>
        </p:blipFill>
        <p:spPr>
          <a:xfrm>
            <a:off x="838200" y="643467"/>
            <a:ext cx="4261337" cy="5533496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02" name="Arc 101">
            <a:extLst>
              <a:ext uri="{FF2B5EF4-FFF2-40B4-BE49-F238E27FC236}">
                <a16:creationId xmlns:a16="http://schemas.microsoft.com/office/drawing/2014/main" id="{4B56CC07-3AFD-4C79-AFB2-0428FBBD7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943208">
            <a:off x="-619225" y="5190398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6D6B99C-5794-A945-AA7B-2DA1B9A3EB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662643"/>
              </p:ext>
            </p:extLst>
          </p:nvPr>
        </p:nvGraphicFramePr>
        <p:xfrm>
          <a:off x="5418082" y="1497330"/>
          <a:ext cx="6130450" cy="5006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4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multicolored cube with black edges&#10;&#10;Description automatically generated">
            <a:extLst>
              <a:ext uri="{FF2B5EF4-FFF2-40B4-BE49-F238E27FC236}">
                <a16:creationId xmlns:a16="http://schemas.microsoft.com/office/drawing/2014/main" id="{19524FAB-B0FA-7CC2-D0EE-64E470319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838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7A982-48B0-8CEE-0E3B-37AF586F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D7E8646-B6AA-EBCD-F9E9-2FEB10A40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256386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651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9A9-0832-2768-566B-328F610C2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Deliverables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3182EF-F729-A7A4-03B1-02545DB35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693348"/>
              </p:ext>
            </p:extLst>
          </p:nvPr>
        </p:nvGraphicFramePr>
        <p:xfrm>
          <a:off x="838200" y="1348740"/>
          <a:ext cx="10515600" cy="4741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A3D0C6BE-5B92-E2CE-6065-F16420E63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4226560"/>
            <a:ext cx="772160" cy="107696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226F351-FCDF-00B7-993B-9EBAD29E84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1" y="2407920"/>
            <a:ext cx="772160" cy="7518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89CA860-B490-E766-6498-DE557DC22B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" y="4378959"/>
            <a:ext cx="772160" cy="7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3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0E1C78B-4E27-44EC-9937-DEEDAB17B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4E711A9-55E7-429C-8DE7-7133C9725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8600" cy="6858003"/>
          </a:xfrm>
          <a:custGeom>
            <a:avLst/>
            <a:gdLst>
              <a:gd name="connsiteX0" fmla="*/ 3840831 w 6450535"/>
              <a:gd name="connsiteY0" fmla="*/ 0 h 6858003"/>
              <a:gd name="connsiteX1" fmla="*/ 0 w 6450535"/>
              <a:gd name="connsiteY1" fmla="*/ 0 h 6858003"/>
              <a:gd name="connsiteX2" fmla="*/ 0 w 6450535"/>
              <a:gd name="connsiteY2" fmla="*/ 6858002 h 6858003"/>
              <a:gd name="connsiteX3" fmla="*/ 222478 w 6450535"/>
              <a:gd name="connsiteY3" fmla="*/ 6858002 h 6858003"/>
              <a:gd name="connsiteX4" fmla="*/ 222478 w 6450535"/>
              <a:gd name="connsiteY4" fmla="*/ 6858003 h 6858003"/>
              <a:gd name="connsiteX5" fmla="*/ 6450535 w 6450535"/>
              <a:gd name="connsiteY5" fmla="*/ 6858003 h 6858003"/>
              <a:gd name="connsiteX6" fmla="*/ 6450535 w 6450535"/>
              <a:gd name="connsiteY6" fmla="*/ 1 h 6858003"/>
              <a:gd name="connsiteX7" fmla="*/ 3840836 w 6450535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535" h="6858003">
                <a:moveTo>
                  <a:pt x="3840831" y="0"/>
                </a:moveTo>
                <a:lnTo>
                  <a:pt x="0" y="0"/>
                </a:lnTo>
                <a:lnTo>
                  <a:pt x="0" y="6858002"/>
                </a:lnTo>
                <a:lnTo>
                  <a:pt x="222478" y="6858002"/>
                </a:lnTo>
                <a:lnTo>
                  <a:pt x="222478" y="6858003"/>
                </a:lnTo>
                <a:lnTo>
                  <a:pt x="6450535" y="6858003"/>
                </a:lnTo>
                <a:lnTo>
                  <a:pt x="6450535" y="1"/>
                </a:lnTo>
                <a:lnTo>
                  <a:pt x="3840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FDFA1-55E9-F7D9-6D34-6480A555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7F4FFB92-A1BA-8662-98F3-F86C2120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4836" y="143440"/>
            <a:ext cx="3143436" cy="314343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4F551-7F36-5F4F-5D51-B48458BAC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40" y="0"/>
            <a:ext cx="5630912" cy="6857999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627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87BB2-AC1A-9432-BED3-B0DDE872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B617-7BFD-2812-6A94-C38EF35D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Puzzling Perfection: Reinforcement Learning And Rubik's Cube </a:t>
            </a: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Rubrics cubes in metallic reflections">
            <a:extLst>
              <a:ext uri="{FF2B5EF4-FFF2-40B4-BE49-F238E27FC236}">
                <a16:creationId xmlns:a16="http://schemas.microsoft.com/office/drawing/2014/main" id="{1CCABEA4-1E0A-553B-9D5F-CBDBF79B3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3" r="24396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596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blue and white swirly pattern&#10;&#10;Description automatically generated">
            <a:extLst>
              <a:ext uri="{FF2B5EF4-FFF2-40B4-BE49-F238E27FC236}">
                <a16:creationId xmlns:a16="http://schemas.microsoft.com/office/drawing/2014/main" id="{98184644-12D0-4E42-8A7A-9734FDF25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7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DCCB-602B-63B3-BA1C-99E7962D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7D0822-0F1E-0829-D1EE-9625FC7EB3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416939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393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2" name="Rectangle 108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E7DBE-F1C5-1F88-08C9-C37D2DE6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7075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Rubik’s Cube (3*3*3)</a:t>
            </a:r>
          </a:p>
        </p:txBody>
      </p:sp>
      <p:sp>
        <p:nvSpPr>
          <p:cNvPr id="1083" name="Content Placeholder 2">
            <a:extLst>
              <a:ext uri="{FF2B5EF4-FFF2-40B4-BE49-F238E27FC236}">
                <a16:creationId xmlns:a16="http://schemas.microsoft.com/office/drawing/2014/main" id="{46152BE7-B95C-E42A-54EB-B2742FBC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3x3x3 Rubik's cube has 6 faces (front, back, left, right, top, bottom), each with 9 colored blocks.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consists of 12 edges, 8 corners, and 6 centers.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goal state is achieved when each side has a uniform color.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084" name="Oval 108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20+ Unsolved Rubiks Cube Stock Photos, Pictures &amp; Royalty-Free Images -  iStock">
            <a:extLst>
              <a:ext uri="{FF2B5EF4-FFF2-40B4-BE49-F238E27FC236}">
                <a16:creationId xmlns:a16="http://schemas.microsoft.com/office/drawing/2014/main" id="{D4CCD019-F333-D657-2BEA-E48A6BE2B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r="1" b="213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Arc 108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ubik's cube">
            <a:extLst>
              <a:ext uri="{FF2B5EF4-FFF2-40B4-BE49-F238E27FC236}">
                <a16:creationId xmlns:a16="http://schemas.microsoft.com/office/drawing/2014/main" id="{39F3163E-3851-FCC6-4EFD-C63016E64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" r="-2" b="11066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3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 descr="Cubes connected with a red line">
            <a:extLst>
              <a:ext uri="{FF2B5EF4-FFF2-40B4-BE49-F238E27FC236}">
                <a16:creationId xmlns:a16="http://schemas.microsoft.com/office/drawing/2014/main" id="{2EAC294A-C978-370C-D76D-10AD2B341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4" r="17248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42305-C38C-002B-DDD7-7E410B7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085533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EA16575-FF57-5D20-526D-95C07766B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680" y="1351280"/>
            <a:ext cx="6234852" cy="5191760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300" kern="10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 an agent to autonomously solve the 3x3x3 Rubik's cube without human knowledge, using feature-based state representations.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Minimize the number of moves and solving time for efficient completion.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Develop optimal strategies through reinforcement learning.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Achieve generalization to diverse cube configurations.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Design for scalability to larger cube dimensions or similar puzzles.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Evaluate performance based on moves, time, success rate, and efficiency</a:t>
            </a:r>
            <a:r>
              <a:rPr lang="en-US" sz="18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300" kern="10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2856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84903-8063-B5AF-DEFA-7E20B304A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B3A60-E0B7-9533-C17B-BBE22496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D8273-464A-0018-7A4A-CC2CA2290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994854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82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5BD7B-5757-7C69-FF0B-3FAFADB0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based Q-learning Algorithm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3C7A5E66-4C1F-96CF-0B93-70B05336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03" y="1773245"/>
            <a:ext cx="5110811" cy="3311509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136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4AAC-7C7E-BBFA-BAA5-C6EA234F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the Q-value:</a:t>
            </a:r>
            <a:endParaRPr lang="en-US" dirty="0"/>
          </a:p>
        </p:txBody>
      </p:sp>
      <p:pic>
        <p:nvPicPr>
          <p:cNvPr id="5" name="Content Placeholder 4" descr="Diagram">
            <a:extLst>
              <a:ext uri="{FF2B5EF4-FFF2-40B4-BE49-F238E27FC236}">
                <a16:creationId xmlns:a16="http://schemas.microsoft.com/office/drawing/2014/main" id="{F25F3E89-F132-C7B6-38F5-38437CC7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60" y="1844120"/>
            <a:ext cx="8965079" cy="3822222"/>
          </a:xfrm>
        </p:spPr>
      </p:pic>
    </p:spTree>
    <p:extLst>
      <p:ext uri="{BB962C8B-B14F-4D97-AF65-F5344CB8AC3E}">
        <p14:creationId xmlns:p14="http://schemas.microsoft.com/office/powerpoint/2010/main" val="16486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14DC5-F0B1-EFCB-9A38-CA3A8AB5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Implementation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5B94A-8448-D6FB-1B64-F18C6598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59" y="511293"/>
            <a:ext cx="4022626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97EF-60D4-E2F8-0D2C-1CC4CA315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Agent trained with the solved state as the goal.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Initialized with discount rate, learning rate, epsilon, and number of episodes.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Registered input unsolved state and assigned random Q-values initially.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Q-values at each stage and selected the best action based on maximum reward.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4713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5856</TotalTime>
  <Words>546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Aharoni</vt:lpstr>
      <vt:lpstr>Aptos</vt:lpstr>
      <vt:lpstr>Arial</vt:lpstr>
      <vt:lpstr>Avenir Next LT Pro</vt:lpstr>
      <vt:lpstr>Calibri</vt:lpstr>
      <vt:lpstr>Söhne</vt:lpstr>
      <vt:lpstr>Times New Roman</vt:lpstr>
      <vt:lpstr>ShapesVTI</vt:lpstr>
      <vt:lpstr>PowerPoint Presentation</vt:lpstr>
      <vt:lpstr>Topic:</vt:lpstr>
      <vt:lpstr>Table of Contents</vt:lpstr>
      <vt:lpstr>Rubik’s Cube (3*3*3)</vt:lpstr>
      <vt:lpstr>Objectives</vt:lpstr>
      <vt:lpstr>Approach</vt:lpstr>
      <vt:lpstr>Feature based Q-learning Algorithm</vt:lpstr>
      <vt:lpstr>Choosing the Q-value:</vt:lpstr>
      <vt:lpstr>Implementation</vt:lpstr>
      <vt:lpstr>Flow Graph</vt:lpstr>
      <vt:lpstr>Initialized Unsolved Cube</vt:lpstr>
      <vt:lpstr>Training Stage and Calculating Q-Values</vt:lpstr>
      <vt:lpstr>Snapshot of working in different episodes</vt:lpstr>
      <vt:lpstr>Pre-stages of Solving the Cube</vt:lpstr>
      <vt:lpstr>Solved Cube by the Agent</vt:lpstr>
      <vt:lpstr>Evaluation Methodology</vt:lpstr>
      <vt:lpstr>Conclusion</vt:lpstr>
      <vt:lpstr>Deliverables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Team</dc:title>
  <dc:creator>Sireesha Chimbili</dc:creator>
  <cp:lastModifiedBy>pranay gudupally</cp:lastModifiedBy>
  <cp:revision>17</cp:revision>
  <dcterms:created xsi:type="dcterms:W3CDTF">2023-03-29T01:21:33Z</dcterms:created>
  <dcterms:modified xsi:type="dcterms:W3CDTF">2024-04-26T03:48:14Z</dcterms:modified>
</cp:coreProperties>
</file>